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4d25b061b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d5bdc3f2144d6"/>
  </p:sldMasterIdLst>
  <p:sldIdLst>
    <p:sldId xmlns:r="http://schemas.openxmlformats.org/officeDocument/2006/relationships" id="256" r:id="R6d49adf329014729"/>
    <p:sldId xmlns:r="http://schemas.openxmlformats.org/officeDocument/2006/relationships" id="257" r:id="Rf7aadafdd96b4d1d"/>
    <p:sldId xmlns:r="http://schemas.openxmlformats.org/officeDocument/2006/relationships" id="258" r:id="Rdd2951dfb1a34dd1"/>
    <p:sldId xmlns:r="http://schemas.openxmlformats.org/officeDocument/2006/relationships" id="259" r:id="R7f66b8fb93834f33"/>
    <p:sldId xmlns:r="http://schemas.openxmlformats.org/officeDocument/2006/relationships" id="260" r:id="R824de8a006204e3d"/>
    <p:sldId xmlns:r="http://schemas.openxmlformats.org/officeDocument/2006/relationships" id="261" r:id="R16a39bad87e543de"/>
    <p:sldId xmlns:r="http://schemas.openxmlformats.org/officeDocument/2006/relationships" id="262" r:id="Re643470ca133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d5bdc3f2144d6" /><Relationship Type="http://schemas.openxmlformats.org/officeDocument/2006/relationships/slide" Target="/ppt/slides/slide1.xml" Id="R6d49adf329014729" /><Relationship Type="http://schemas.openxmlformats.org/officeDocument/2006/relationships/slide" Target="/ppt/slides/slide2.xml" Id="Rf7aadafdd96b4d1d" /><Relationship Type="http://schemas.openxmlformats.org/officeDocument/2006/relationships/slide" Target="/ppt/slides/slide3.xml" Id="Rdd2951dfb1a34dd1" /><Relationship Type="http://schemas.openxmlformats.org/officeDocument/2006/relationships/slide" Target="/ppt/slides/slide4.xml" Id="R7f66b8fb93834f33" /><Relationship Type="http://schemas.openxmlformats.org/officeDocument/2006/relationships/slide" Target="/ppt/slides/slide5.xml" Id="R824de8a006204e3d" /><Relationship Type="http://schemas.openxmlformats.org/officeDocument/2006/relationships/slide" Target="/ppt/slides/slide6.xml" Id="R16a39bad87e543de" /><Relationship Type="http://schemas.openxmlformats.org/officeDocument/2006/relationships/slide" Target="/ppt/slides/slide7.xml" Id="Re643470ca133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1a623f353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0bd02a3524f2a" /><Relationship Type="http://schemas.openxmlformats.org/officeDocument/2006/relationships/theme" Target="/ppt/slideMasters/theme/theme1.xml" Id="R8c13d746be1e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0bd02a352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698471f3d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6d39eaca4b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b9d740848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1b939aca3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3772915944a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dd408784941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7f0e38df2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KJEILEN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INVEST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4 128 767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Kråvikvegen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989 742 965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