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9af0d5fd6b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c6fb8b6cc453c"/>
  </p:sldMasterIdLst>
  <p:sldIdLst>
    <p:sldId xmlns:r="http://schemas.openxmlformats.org/officeDocument/2006/relationships" id="256" r:id="R6b57eea2730e4085"/>
    <p:sldId xmlns:r="http://schemas.openxmlformats.org/officeDocument/2006/relationships" id="257" r:id="Rd6e630de7baa4ee3"/>
    <p:sldId xmlns:r="http://schemas.openxmlformats.org/officeDocument/2006/relationships" id="258" r:id="R6643adc91e2a4f79"/>
    <p:sldId xmlns:r="http://schemas.openxmlformats.org/officeDocument/2006/relationships" id="259" r:id="R28602e2940fa40d4"/>
    <p:sldId xmlns:r="http://schemas.openxmlformats.org/officeDocument/2006/relationships" id="260" r:id="R792dd4be00ce49e0"/>
    <p:sldId xmlns:r="http://schemas.openxmlformats.org/officeDocument/2006/relationships" id="261" r:id="R3a8312f5868c4306"/>
    <p:sldId xmlns:r="http://schemas.openxmlformats.org/officeDocument/2006/relationships" id="262" r:id="R63ff63600fba42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c6fb8b6cc453c" /><Relationship Type="http://schemas.openxmlformats.org/officeDocument/2006/relationships/slide" Target="/ppt/slides/slide1.xml" Id="R6b57eea2730e4085" /><Relationship Type="http://schemas.openxmlformats.org/officeDocument/2006/relationships/slide" Target="/ppt/slides/slide2.xml" Id="Rd6e630de7baa4ee3" /><Relationship Type="http://schemas.openxmlformats.org/officeDocument/2006/relationships/slide" Target="/ppt/slides/slide3.xml" Id="R6643adc91e2a4f79" /><Relationship Type="http://schemas.openxmlformats.org/officeDocument/2006/relationships/slide" Target="/ppt/slides/slide4.xml" Id="R28602e2940fa40d4" /><Relationship Type="http://schemas.openxmlformats.org/officeDocument/2006/relationships/slide" Target="/ppt/slides/slide5.xml" Id="R792dd4be00ce49e0" /><Relationship Type="http://schemas.openxmlformats.org/officeDocument/2006/relationships/slide" Target="/ppt/slides/slide6.xml" Id="R3a8312f5868c4306" /><Relationship Type="http://schemas.openxmlformats.org/officeDocument/2006/relationships/slide" Target="/ppt/slides/slide7.xml" Id="R63ff63600fba42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f1788043c4f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ceaa118a24864" /><Relationship Type="http://schemas.openxmlformats.org/officeDocument/2006/relationships/theme" Target="/ppt/slideMasters/theme/theme1.xml" Id="Rac8f6f86f11c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ceaa118a248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0b3c4ea38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bbc37724640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d65c8b0014c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e2feb1b03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07454185741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f96bbfb994e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dc3ac155542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SPITZE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SPITZE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21 422 305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22 231 448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LANGETEIG BJARNE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Moringvegen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