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e995aff5bed424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6c2636c2d7b415d"/>
  </p:sldMasterIdLst>
  <p:sldIdLst>
    <p:sldId xmlns:r="http://schemas.openxmlformats.org/officeDocument/2006/relationships" id="256" r:id="R1b922d8f06394cea"/>
    <p:sldId xmlns:r="http://schemas.openxmlformats.org/officeDocument/2006/relationships" id="257" r:id="R05cb14add2c14f91"/>
    <p:sldId xmlns:r="http://schemas.openxmlformats.org/officeDocument/2006/relationships" id="258" r:id="R4fbc9bbae71541e9"/>
    <p:sldId xmlns:r="http://schemas.openxmlformats.org/officeDocument/2006/relationships" id="259" r:id="R5f9fa537f1e244cf"/>
    <p:sldId xmlns:r="http://schemas.openxmlformats.org/officeDocument/2006/relationships" id="260" r:id="R02531d7ffaea45e3"/>
    <p:sldId xmlns:r="http://schemas.openxmlformats.org/officeDocument/2006/relationships" id="261" r:id="R112ce02067d749e6"/>
    <p:sldId xmlns:r="http://schemas.openxmlformats.org/officeDocument/2006/relationships" id="262" r:id="R6619dad40163462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c2636c2d7b415d" /><Relationship Type="http://schemas.openxmlformats.org/officeDocument/2006/relationships/slide" Target="/ppt/slides/slide1.xml" Id="R1b922d8f06394cea" /><Relationship Type="http://schemas.openxmlformats.org/officeDocument/2006/relationships/slide" Target="/ppt/slides/slide2.xml" Id="R05cb14add2c14f91" /><Relationship Type="http://schemas.openxmlformats.org/officeDocument/2006/relationships/slide" Target="/ppt/slides/slide3.xml" Id="R4fbc9bbae71541e9" /><Relationship Type="http://schemas.openxmlformats.org/officeDocument/2006/relationships/slide" Target="/ppt/slides/slide4.xml" Id="R5f9fa537f1e244cf" /><Relationship Type="http://schemas.openxmlformats.org/officeDocument/2006/relationships/slide" Target="/ppt/slides/slide5.xml" Id="R02531d7ffaea45e3" /><Relationship Type="http://schemas.openxmlformats.org/officeDocument/2006/relationships/slide" Target="/ppt/slides/slide6.xml" Id="R112ce02067d749e6" /><Relationship Type="http://schemas.openxmlformats.org/officeDocument/2006/relationships/slide" Target="/ppt/slides/slide7.xml" Id="R6619dad40163462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a7929e64cf490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fba9e5eb9746b7" /><Relationship Type="http://schemas.openxmlformats.org/officeDocument/2006/relationships/theme" Target="/ppt/slideMasters/theme/theme1.xml" Id="R2478795852f7446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4fba9e5eb9746b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3e8e4578bf437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5523d2195145a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5de843aa2b4b2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a40b241a9240c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95c9a38d0b448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76826313da431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904266a3aa4b4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ØVRE VOLLGT 9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ØVRE VOLLGT 9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VOLLGT 9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ØVRE VOLLGT 9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ØVRE VOLLGT 9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ØVRE VOLLGT 9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11 291 597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4 247 560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−375 107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47 777 933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121 473 594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ØVRE VOLLGT 9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ANTHON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ØVRE VOLLGT 9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Anthon Eiendom AS, Rådhusgata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24 14 54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989 783 513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ØVRE VOLLGT 9 AS</a:t>
            </a:r>
          </a:p>
        </p:txBody>
      </p:sp>
    </p:spTree>
  </p:cSld>
  <p:clrMapOvr>
    <a:masterClrMapping xmlns:a="http://schemas.openxmlformats.org/drawingml/2006/main"/>
  </p:clrMapOvr>
</p:sld>
</file>