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74eca8ae81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a73702473425a"/>
  </p:sldMasterIdLst>
  <p:sldIdLst>
    <p:sldId xmlns:r="http://schemas.openxmlformats.org/officeDocument/2006/relationships" id="256" r:id="R9beaa22e4fd24c39"/>
    <p:sldId xmlns:r="http://schemas.openxmlformats.org/officeDocument/2006/relationships" id="257" r:id="R0ac0c476dd29484e"/>
    <p:sldId xmlns:r="http://schemas.openxmlformats.org/officeDocument/2006/relationships" id="258" r:id="R291755f5fe6e4d07"/>
    <p:sldId xmlns:r="http://schemas.openxmlformats.org/officeDocument/2006/relationships" id="259" r:id="R956491d05202445d"/>
    <p:sldId xmlns:r="http://schemas.openxmlformats.org/officeDocument/2006/relationships" id="260" r:id="R3c1c2a72f8d7476c"/>
    <p:sldId xmlns:r="http://schemas.openxmlformats.org/officeDocument/2006/relationships" id="261" r:id="Radf2a1af679a4d6e"/>
    <p:sldId xmlns:r="http://schemas.openxmlformats.org/officeDocument/2006/relationships" id="262" r:id="R0cd834959193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a73702473425a" /><Relationship Type="http://schemas.openxmlformats.org/officeDocument/2006/relationships/slide" Target="/ppt/slides/slide1.xml" Id="R9beaa22e4fd24c39" /><Relationship Type="http://schemas.openxmlformats.org/officeDocument/2006/relationships/slide" Target="/ppt/slides/slide2.xml" Id="R0ac0c476dd29484e" /><Relationship Type="http://schemas.openxmlformats.org/officeDocument/2006/relationships/slide" Target="/ppt/slides/slide3.xml" Id="R291755f5fe6e4d07" /><Relationship Type="http://schemas.openxmlformats.org/officeDocument/2006/relationships/slide" Target="/ppt/slides/slide4.xml" Id="R956491d05202445d" /><Relationship Type="http://schemas.openxmlformats.org/officeDocument/2006/relationships/slide" Target="/ppt/slides/slide5.xml" Id="R3c1c2a72f8d7476c" /><Relationship Type="http://schemas.openxmlformats.org/officeDocument/2006/relationships/slide" Target="/ppt/slides/slide6.xml" Id="Radf2a1af679a4d6e" /><Relationship Type="http://schemas.openxmlformats.org/officeDocument/2006/relationships/slide" Target="/ppt/slides/slide7.xml" Id="R0cd834959193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3e5787d1f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f49512f444b6a" /><Relationship Type="http://schemas.openxmlformats.org/officeDocument/2006/relationships/theme" Target="/ppt/slideMasters/theme/theme1.xml" Id="R2bf9963a6e5b43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f49512f444b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29b9cc0c74f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b2849e22b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a41e51e88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61df9c7be48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907bf8e5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58e17f0b4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9ab80c996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