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5678c3db0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494b0a6814a2f"/>
  </p:sldMasterIdLst>
  <p:sldIdLst>
    <p:sldId xmlns:r="http://schemas.openxmlformats.org/officeDocument/2006/relationships" id="256" r:id="R57b6d6b60f934725"/>
    <p:sldId xmlns:r="http://schemas.openxmlformats.org/officeDocument/2006/relationships" id="257" r:id="R659b20489d354c3d"/>
    <p:sldId xmlns:r="http://schemas.openxmlformats.org/officeDocument/2006/relationships" id="258" r:id="R672c2a926dc54221"/>
    <p:sldId xmlns:r="http://schemas.openxmlformats.org/officeDocument/2006/relationships" id="259" r:id="Rd6c983f452ba48c4"/>
    <p:sldId xmlns:r="http://schemas.openxmlformats.org/officeDocument/2006/relationships" id="260" r:id="R76662f071c72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494b0a6814a2f" /><Relationship Type="http://schemas.openxmlformats.org/officeDocument/2006/relationships/slide" Target="/ppt/slides/slide1.xml" Id="R57b6d6b60f934725" /><Relationship Type="http://schemas.openxmlformats.org/officeDocument/2006/relationships/slide" Target="/ppt/slides/slide2.xml" Id="R659b20489d354c3d" /><Relationship Type="http://schemas.openxmlformats.org/officeDocument/2006/relationships/slide" Target="/ppt/slides/slide3.xml" Id="R672c2a926dc54221" /><Relationship Type="http://schemas.openxmlformats.org/officeDocument/2006/relationships/slide" Target="/ppt/slides/slide4.xml" Id="Rd6c983f452ba48c4" /><Relationship Type="http://schemas.openxmlformats.org/officeDocument/2006/relationships/slide" Target="/ppt/slides/slide5.xml" Id="R76662f071c72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e7027c3a3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18eb4f4b44a17" /><Relationship Type="http://schemas.openxmlformats.org/officeDocument/2006/relationships/theme" Target="/ppt/slideMasters/theme/theme1.xml" Id="R02e290f9c36c43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818eb4f4b4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424143c34c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b17371100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29b2c3807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cfe62d850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1318a6c40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EVOLUTION SOFTWARE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EVOLUTION SOFTWARE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EVOLUTION SOFTWARE AS</a:t>
            </a:r>
          </a:p>
        </p:txBody>
      </p:sp>
    </p:spTree>
  </p:cSld>
  <p:clrMapOvr>
    <a:masterClrMapping xmlns:a="http://schemas.openxmlformats.org/drawingml/2006/main"/>
  </p:clrMapOvr>
</p:sld>
</file>