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d606bda61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b797df0e9470c"/>
  </p:sldMasterIdLst>
  <p:sldIdLst>
    <p:sldId xmlns:r="http://schemas.openxmlformats.org/officeDocument/2006/relationships" id="256" r:id="R381cd81703a04401"/>
    <p:sldId xmlns:r="http://schemas.openxmlformats.org/officeDocument/2006/relationships" id="257" r:id="R2940e35991a245ac"/>
    <p:sldId xmlns:r="http://schemas.openxmlformats.org/officeDocument/2006/relationships" id="258" r:id="R5d83797871744204"/>
    <p:sldId xmlns:r="http://schemas.openxmlformats.org/officeDocument/2006/relationships" id="259" r:id="Rfc7e46ba08dd44f7"/>
    <p:sldId xmlns:r="http://schemas.openxmlformats.org/officeDocument/2006/relationships" id="260" r:id="R3fc1ae3138af4bf3"/>
    <p:sldId xmlns:r="http://schemas.openxmlformats.org/officeDocument/2006/relationships" id="261" r:id="Rca79e8d5701e46f7"/>
    <p:sldId xmlns:r="http://schemas.openxmlformats.org/officeDocument/2006/relationships" id="262" r:id="R55924be42a69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b797df0e9470c" /><Relationship Type="http://schemas.openxmlformats.org/officeDocument/2006/relationships/slide" Target="/ppt/slides/slide1.xml" Id="R381cd81703a04401" /><Relationship Type="http://schemas.openxmlformats.org/officeDocument/2006/relationships/slide" Target="/ppt/slides/slide2.xml" Id="R2940e35991a245ac" /><Relationship Type="http://schemas.openxmlformats.org/officeDocument/2006/relationships/slide" Target="/ppt/slides/slide3.xml" Id="R5d83797871744204" /><Relationship Type="http://schemas.openxmlformats.org/officeDocument/2006/relationships/slide" Target="/ppt/slides/slide4.xml" Id="Rfc7e46ba08dd44f7" /><Relationship Type="http://schemas.openxmlformats.org/officeDocument/2006/relationships/slide" Target="/ppt/slides/slide5.xml" Id="R3fc1ae3138af4bf3" /><Relationship Type="http://schemas.openxmlformats.org/officeDocument/2006/relationships/slide" Target="/ppt/slides/slide6.xml" Id="Rca79e8d5701e46f7" /><Relationship Type="http://schemas.openxmlformats.org/officeDocument/2006/relationships/slide" Target="/ppt/slides/slide7.xml" Id="R55924be42a69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e9aaa95da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bfb0a11a4431a" /><Relationship Type="http://schemas.openxmlformats.org/officeDocument/2006/relationships/theme" Target="/ppt/slideMasters/theme/theme1.xml" Id="R34ea8497dc3c4e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bfb0a11a4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bc8a095b4a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94815dcd6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5de6b2d21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591102ae9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e3e941a645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fd9df84dc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4af7b2ee5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