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3c5bd928d7a4f1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26359bf47ae41f7"/>
  </p:sldMasterIdLst>
  <p:sldIdLst>
    <p:sldId xmlns:r="http://schemas.openxmlformats.org/officeDocument/2006/relationships" id="256" r:id="R76f176057a8f451d"/>
    <p:sldId xmlns:r="http://schemas.openxmlformats.org/officeDocument/2006/relationships" id="257" r:id="Rdd2db637e98640e4"/>
    <p:sldId xmlns:r="http://schemas.openxmlformats.org/officeDocument/2006/relationships" id="258" r:id="R79082bf35f014176"/>
    <p:sldId xmlns:r="http://schemas.openxmlformats.org/officeDocument/2006/relationships" id="259" r:id="Rc33c8cc8ebeb4e0f"/>
    <p:sldId xmlns:r="http://schemas.openxmlformats.org/officeDocument/2006/relationships" id="260" r:id="Rf37e7493f5944d35"/>
    <p:sldId xmlns:r="http://schemas.openxmlformats.org/officeDocument/2006/relationships" id="261" r:id="R3ed16f49321c4338"/>
    <p:sldId xmlns:r="http://schemas.openxmlformats.org/officeDocument/2006/relationships" id="262" r:id="R9e2dc01323a44cd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26359bf47ae41f7" /><Relationship Type="http://schemas.openxmlformats.org/officeDocument/2006/relationships/slide" Target="/ppt/slides/slide1.xml" Id="R76f176057a8f451d" /><Relationship Type="http://schemas.openxmlformats.org/officeDocument/2006/relationships/slide" Target="/ppt/slides/slide2.xml" Id="Rdd2db637e98640e4" /><Relationship Type="http://schemas.openxmlformats.org/officeDocument/2006/relationships/slide" Target="/ppt/slides/slide3.xml" Id="R79082bf35f014176" /><Relationship Type="http://schemas.openxmlformats.org/officeDocument/2006/relationships/slide" Target="/ppt/slides/slide4.xml" Id="Rc33c8cc8ebeb4e0f" /><Relationship Type="http://schemas.openxmlformats.org/officeDocument/2006/relationships/slide" Target="/ppt/slides/slide5.xml" Id="Rf37e7493f5944d35" /><Relationship Type="http://schemas.openxmlformats.org/officeDocument/2006/relationships/slide" Target="/ppt/slides/slide6.xml" Id="R3ed16f49321c4338" /><Relationship Type="http://schemas.openxmlformats.org/officeDocument/2006/relationships/slide" Target="/ppt/slides/slide7.xml" Id="R9e2dc01323a44cd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62b98da0a1d465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16947ef53c4710" /><Relationship Type="http://schemas.openxmlformats.org/officeDocument/2006/relationships/theme" Target="/ppt/slideMasters/theme/theme1.xml" Id="R655a281e82b4481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216947ef53c471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cc6dd75e09430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f58e7394f540c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a912e72894402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fe5fdd02b54bf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18adc83ee54a2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13fe6473a5419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3a443d1fe9438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CANDIS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CANDIS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CANDIS HOLDING AS ble etablert [år] og holder til i Sandefjord.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CANDIS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CANDIS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CANDIS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−6 679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141 287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4 370 445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4 487 023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CANDIS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HANSEN HENRY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CANDIS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Hvalåsveien 31B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3230 Sandefjord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989 966 421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CANDIS HOLDING AS</a:t>
            </a:r>
          </a:p>
        </p:txBody>
      </p:sp>
    </p:spTree>
  </p:cSld>
  <p:clrMapOvr>
    <a:masterClrMapping xmlns:a="http://schemas.openxmlformats.org/drawingml/2006/main"/>
  </p:clrMapOvr>
</p:sld>
</file>