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d04d0ed0ac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4ed40c3338496b"/>
  </p:sldMasterIdLst>
  <p:sldIdLst>
    <p:sldId xmlns:r="http://schemas.openxmlformats.org/officeDocument/2006/relationships" id="256" r:id="R1316918bd0594c8c"/>
    <p:sldId xmlns:r="http://schemas.openxmlformats.org/officeDocument/2006/relationships" id="257" r:id="Rd1716885cbab4537"/>
    <p:sldId xmlns:r="http://schemas.openxmlformats.org/officeDocument/2006/relationships" id="258" r:id="Rb69ad7b404184c79"/>
    <p:sldId xmlns:r="http://schemas.openxmlformats.org/officeDocument/2006/relationships" id="259" r:id="R4768533a9d29482c"/>
    <p:sldId xmlns:r="http://schemas.openxmlformats.org/officeDocument/2006/relationships" id="260" r:id="R384164d626f647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ed40c3338496b" /><Relationship Type="http://schemas.openxmlformats.org/officeDocument/2006/relationships/slide" Target="/ppt/slides/slide1.xml" Id="R1316918bd0594c8c" /><Relationship Type="http://schemas.openxmlformats.org/officeDocument/2006/relationships/slide" Target="/ppt/slides/slide2.xml" Id="Rd1716885cbab4537" /><Relationship Type="http://schemas.openxmlformats.org/officeDocument/2006/relationships/slide" Target="/ppt/slides/slide3.xml" Id="Rb69ad7b404184c79" /><Relationship Type="http://schemas.openxmlformats.org/officeDocument/2006/relationships/slide" Target="/ppt/slides/slide4.xml" Id="R4768533a9d29482c" /><Relationship Type="http://schemas.openxmlformats.org/officeDocument/2006/relationships/slide" Target="/ppt/slides/slide5.xml" Id="R384164d626f647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3b58dc5ac49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f1340f70448b0" /><Relationship Type="http://schemas.openxmlformats.org/officeDocument/2006/relationships/theme" Target="/ppt/slideMasters/theme/theme1.xml" Id="R5411d84acdfa49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1f1340f70448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d12ccc524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0be4335a142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dcf432f634e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5a716e88a41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4b59331c446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BB-FONDET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BB-FONDET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990 097 739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BB-FONDET AS</a:t>
            </a:r>
          </a:p>
        </p:txBody>
      </p:sp>
    </p:spTree>
  </p:cSld>
  <p:clrMapOvr>
    <a:masterClrMapping xmlns:a="http://schemas.openxmlformats.org/drawingml/2006/main"/>
  </p:clrMapOvr>
</p:sld>
</file>