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7aea6f8ef441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64887fad3948d3"/>
  </p:sldMasterIdLst>
  <p:sldIdLst>
    <p:sldId xmlns:r="http://schemas.openxmlformats.org/officeDocument/2006/relationships" id="256" r:id="R6f7389f2bcde42d0"/>
    <p:sldId xmlns:r="http://schemas.openxmlformats.org/officeDocument/2006/relationships" id="257" r:id="R5e6066fdf59e4f6a"/>
    <p:sldId xmlns:r="http://schemas.openxmlformats.org/officeDocument/2006/relationships" id="258" r:id="Raf0ba95d4d084c75"/>
    <p:sldId xmlns:r="http://schemas.openxmlformats.org/officeDocument/2006/relationships" id="259" r:id="R329f1df4220042bd"/>
    <p:sldId xmlns:r="http://schemas.openxmlformats.org/officeDocument/2006/relationships" id="260" r:id="R88d259fea53143c0"/>
    <p:sldId xmlns:r="http://schemas.openxmlformats.org/officeDocument/2006/relationships" id="261" r:id="R083d1574403949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64887fad3948d3" /><Relationship Type="http://schemas.openxmlformats.org/officeDocument/2006/relationships/slide" Target="/ppt/slides/slide1.xml" Id="R6f7389f2bcde42d0" /><Relationship Type="http://schemas.openxmlformats.org/officeDocument/2006/relationships/slide" Target="/ppt/slides/slide2.xml" Id="R5e6066fdf59e4f6a" /><Relationship Type="http://schemas.openxmlformats.org/officeDocument/2006/relationships/slide" Target="/ppt/slides/slide3.xml" Id="Raf0ba95d4d084c75" /><Relationship Type="http://schemas.openxmlformats.org/officeDocument/2006/relationships/slide" Target="/ppt/slides/slide4.xml" Id="R329f1df4220042bd" /><Relationship Type="http://schemas.openxmlformats.org/officeDocument/2006/relationships/slide" Target="/ppt/slides/slide5.xml" Id="R88d259fea53143c0" /><Relationship Type="http://schemas.openxmlformats.org/officeDocument/2006/relationships/slide" Target="/ppt/slides/slide6.xml" Id="R083d1574403949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07b47a97ae4e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8ff780d1f4136" /><Relationship Type="http://schemas.openxmlformats.org/officeDocument/2006/relationships/theme" Target="/ppt/slideMasters/theme/theme1.xml" Id="R0358981fc1d547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88ff780d1f41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54e53130344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3514b52e240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754e9335e4c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cafc650ac4b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8fefd671244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b36e2594f44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SØRLANDETS OSTEOPATISKE 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SØRLANDETS OSTEOPATISKE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SØRLANDETS OSTEOPATISKE SENTER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SØRLANDETS OSTEOPATISKE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SØRLANDETS OSTEOPATISKE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SØRLANDETS OSTEOPATISKE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 BIRGIT OPGÅRD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KVIVIK GUNN HILDE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SØRLANDETS OSTEOPATISKE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990 143 528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SØRLANDETS OSTEOPATISKE SENTER AS</a:t>
            </a:r>
          </a:p>
        </p:txBody>
      </p:sp>
    </p:spTree>
  </p:cSld>
  <p:clrMapOvr>
    <a:masterClrMapping xmlns:a="http://schemas.openxmlformats.org/drawingml/2006/main"/>
  </p:clrMapOvr>
</p:sld>
</file>