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809b6406b345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6112a90a7242ca"/>
  </p:sldMasterIdLst>
  <p:sldIdLst>
    <p:sldId xmlns:r="http://schemas.openxmlformats.org/officeDocument/2006/relationships" id="256" r:id="Ra8bd896651d648b0"/>
    <p:sldId xmlns:r="http://schemas.openxmlformats.org/officeDocument/2006/relationships" id="257" r:id="Ra66d6e0065684cc0"/>
    <p:sldId xmlns:r="http://schemas.openxmlformats.org/officeDocument/2006/relationships" id="258" r:id="Ra0b226a3b4674722"/>
    <p:sldId xmlns:r="http://schemas.openxmlformats.org/officeDocument/2006/relationships" id="259" r:id="R8fdd260a1cee469a"/>
    <p:sldId xmlns:r="http://schemas.openxmlformats.org/officeDocument/2006/relationships" id="260" r:id="R2f1ec219a49a4932"/>
    <p:sldId xmlns:r="http://schemas.openxmlformats.org/officeDocument/2006/relationships" id="261" r:id="R6083fd11052e4250"/>
    <p:sldId xmlns:r="http://schemas.openxmlformats.org/officeDocument/2006/relationships" id="262" r:id="Rbaa07afd258348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112a90a7242ca" /><Relationship Type="http://schemas.openxmlformats.org/officeDocument/2006/relationships/slide" Target="/ppt/slides/slide1.xml" Id="Ra8bd896651d648b0" /><Relationship Type="http://schemas.openxmlformats.org/officeDocument/2006/relationships/slide" Target="/ppt/slides/slide2.xml" Id="Ra66d6e0065684cc0" /><Relationship Type="http://schemas.openxmlformats.org/officeDocument/2006/relationships/slide" Target="/ppt/slides/slide3.xml" Id="Ra0b226a3b4674722" /><Relationship Type="http://schemas.openxmlformats.org/officeDocument/2006/relationships/slide" Target="/ppt/slides/slide4.xml" Id="R8fdd260a1cee469a" /><Relationship Type="http://schemas.openxmlformats.org/officeDocument/2006/relationships/slide" Target="/ppt/slides/slide5.xml" Id="R2f1ec219a49a4932" /><Relationship Type="http://schemas.openxmlformats.org/officeDocument/2006/relationships/slide" Target="/ppt/slides/slide6.xml" Id="R6083fd11052e4250" /><Relationship Type="http://schemas.openxmlformats.org/officeDocument/2006/relationships/slide" Target="/ppt/slides/slide7.xml" Id="Rbaa07afd258348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6d205b3daa4e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14be3c46b4106" /><Relationship Type="http://schemas.openxmlformats.org/officeDocument/2006/relationships/theme" Target="/ppt/slideMasters/theme/theme1.xml" Id="R4c8495cd89fc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14be3c46b41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7cb940509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7a8d9df7a4c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9673d2d0c47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0769f68974f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99a340aef47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3469120b942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63ae95e9446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ELMONTASJE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ELMONTASJE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51 504 987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−757 701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1 338 363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11 495 217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SLEPPEN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2321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54 11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post.hamar@minel.no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990 239 673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