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ab7503b83348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709306e7114236"/>
  </p:sldMasterIdLst>
  <p:sldIdLst>
    <p:sldId xmlns:r="http://schemas.openxmlformats.org/officeDocument/2006/relationships" id="256" r:id="R990640d66d8d44b7"/>
    <p:sldId xmlns:r="http://schemas.openxmlformats.org/officeDocument/2006/relationships" id="257" r:id="Rc98ce6e428a44c29"/>
    <p:sldId xmlns:r="http://schemas.openxmlformats.org/officeDocument/2006/relationships" id="258" r:id="R0228c091cd044684"/>
    <p:sldId xmlns:r="http://schemas.openxmlformats.org/officeDocument/2006/relationships" id="259" r:id="Re31ac25519654d71"/>
    <p:sldId xmlns:r="http://schemas.openxmlformats.org/officeDocument/2006/relationships" id="260" r:id="R373b7e49043f4251"/>
    <p:sldId xmlns:r="http://schemas.openxmlformats.org/officeDocument/2006/relationships" id="261" r:id="Rdfd9eef624144849"/>
    <p:sldId xmlns:r="http://schemas.openxmlformats.org/officeDocument/2006/relationships" id="262" r:id="R095eff721ad248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09306e7114236" /><Relationship Type="http://schemas.openxmlformats.org/officeDocument/2006/relationships/slide" Target="/ppt/slides/slide1.xml" Id="R990640d66d8d44b7" /><Relationship Type="http://schemas.openxmlformats.org/officeDocument/2006/relationships/slide" Target="/ppt/slides/slide2.xml" Id="Rc98ce6e428a44c29" /><Relationship Type="http://schemas.openxmlformats.org/officeDocument/2006/relationships/slide" Target="/ppt/slides/slide3.xml" Id="R0228c091cd044684" /><Relationship Type="http://schemas.openxmlformats.org/officeDocument/2006/relationships/slide" Target="/ppt/slides/slide4.xml" Id="Re31ac25519654d71" /><Relationship Type="http://schemas.openxmlformats.org/officeDocument/2006/relationships/slide" Target="/ppt/slides/slide5.xml" Id="R373b7e49043f4251" /><Relationship Type="http://schemas.openxmlformats.org/officeDocument/2006/relationships/slide" Target="/ppt/slides/slide6.xml" Id="Rdfd9eef624144849" /><Relationship Type="http://schemas.openxmlformats.org/officeDocument/2006/relationships/slide" Target="/ppt/slides/slide7.xml" Id="R095eff721ad248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26f8d032c4e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98afca08447a2" /><Relationship Type="http://schemas.openxmlformats.org/officeDocument/2006/relationships/theme" Target="/ppt/slideMasters/theme/theme1.xml" Id="R727476366dd046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798afca08447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aca8db3a14f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f336ba58643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ed47bada547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91c32c0694a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6129a638248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b4fdafc9847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e98698f6c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MASKIN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11 619 226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22 159 713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KYRRE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ARE KREY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KARIANNE KREY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kyrre@knmaskin.no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990 311 684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