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16e813d1324a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1f9adde1d4ca0"/>
  </p:sldMasterIdLst>
  <p:sldIdLst>
    <p:sldId xmlns:r="http://schemas.openxmlformats.org/officeDocument/2006/relationships" id="256" r:id="R9299aae5946a419d"/>
    <p:sldId xmlns:r="http://schemas.openxmlformats.org/officeDocument/2006/relationships" id="257" r:id="Rd12f129553f44f58"/>
    <p:sldId xmlns:r="http://schemas.openxmlformats.org/officeDocument/2006/relationships" id="258" r:id="R5e975dfe2c9c42f9"/>
    <p:sldId xmlns:r="http://schemas.openxmlformats.org/officeDocument/2006/relationships" id="259" r:id="R90664012f73045fe"/>
    <p:sldId xmlns:r="http://schemas.openxmlformats.org/officeDocument/2006/relationships" id="260" r:id="R83b9430b3bfd4f48"/>
    <p:sldId xmlns:r="http://schemas.openxmlformats.org/officeDocument/2006/relationships" id="261" r:id="Re44178084f494514"/>
    <p:sldId xmlns:r="http://schemas.openxmlformats.org/officeDocument/2006/relationships" id="262" r:id="Rc36227d51404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1f9adde1d4ca0" /><Relationship Type="http://schemas.openxmlformats.org/officeDocument/2006/relationships/slide" Target="/ppt/slides/slide1.xml" Id="R9299aae5946a419d" /><Relationship Type="http://schemas.openxmlformats.org/officeDocument/2006/relationships/slide" Target="/ppt/slides/slide2.xml" Id="Rd12f129553f44f58" /><Relationship Type="http://schemas.openxmlformats.org/officeDocument/2006/relationships/slide" Target="/ppt/slides/slide3.xml" Id="R5e975dfe2c9c42f9" /><Relationship Type="http://schemas.openxmlformats.org/officeDocument/2006/relationships/slide" Target="/ppt/slides/slide4.xml" Id="R90664012f73045fe" /><Relationship Type="http://schemas.openxmlformats.org/officeDocument/2006/relationships/slide" Target="/ppt/slides/slide5.xml" Id="R83b9430b3bfd4f48" /><Relationship Type="http://schemas.openxmlformats.org/officeDocument/2006/relationships/slide" Target="/ppt/slides/slide6.xml" Id="Re44178084f494514" /><Relationship Type="http://schemas.openxmlformats.org/officeDocument/2006/relationships/slide" Target="/ppt/slides/slide7.xml" Id="Rc36227d51404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cc052a7ee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3555fef74ed0" /><Relationship Type="http://schemas.openxmlformats.org/officeDocument/2006/relationships/theme" Target="/ppt/slideMasters/theme/theme1.xml" Id="R7f9dd0df9da0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b3555fef7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9e0246c47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752e41067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1f93cd462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1819f297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58bfff7648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53dedc65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63ec0ae78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