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4d1631ba942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8107f3748f4216"/>
  </p:sldMasterIdLst>
  <p:sldIdLst>
    <p:sldId xmlns:r="http://schemas.openxmlformats.org/officeDocument/2006/relationships" id="256" r:id="Rc5d930c41fcb43aa"/>
    <p:sldId xmlns:r="http://schemas.openxmlformats.org/officeDocument/2006/relationships" id="257" r:id="Rfc04b30e4e364aec"/>
    <p:sldId xmlns:r="http://schemas.openxmlformats.org/officeDocument/2006/relationships" id="258" r:id="R6fa3dcfc88604fd1"/>
    <p:sldId xmlns:r="http://schemas.openxmlformats.org/officeDocument/2006/relationships" id="259" r:id="Ref16f0bc1fc84246"/>
    <p:sldId xmlns:r="http://schemas.openxmlformats.org/officeDocument/2006/relationships" id="260" r:id="R227f9d7a654b4274"/>
    <p:sldId xmlns:r="http://schemas.openxmlformats.org/officeDocument/2006/relationships" id="261" r:id="R87754725fd6345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107f3748f4216" /><Relationship Type="http://schemas.openxmlformats.org/officeDocument/2006/relationships/slide" Target="/ppt/slides/slide1.xml" Id="Rc5d930c41fcb43aa" /><Relationship Type="http://schemas.openxmlformats.org/officeDocument/2006/relationships/slide" Target="/ppt/slides/slide2.xml" Id="Rfc04b30e4e364aec" /><Relationship Type="http://schemas.openxmlformats.org/officeDocument/2006/relationships/slide" Target="/ppt/slides/slide3.xml" Id="R6fa3dcfc88604fd1" /><Relationship Type="http://schemas.openxmlformats.org/officeDocument/2006/relationships/slide" Target="/ppt/slides/slide4.xml" Id="Ref16f0bc1fc84246" /><Relationship Type="http://schemas.openxmlformats.org/officeDocument/2006/relationships/slide" Target="/ppt/slides/slide5.xml" Id="R227f9d7a654b4274" /><Relationship Type="http://schemas.openxmlformats.org/officeDocument/2006/relationships/slide" Target="/ppt/slides/slide6.xml" Id="R87754725fd6345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f6a67c5ed45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5740a1dd44e56" /><Relationship Type="http://schemas.openxmlformats.org/officeDocument/2006/relationships/theme" Target="/ppt/slideMasters/theme/theme1.xml" Id="Rdc29635f89b741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15740a1dd44e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82740c11c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a5bec8ed044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1039962b7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60523214a46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2ef027b3444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60d986277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CARIB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CARIB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