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1d4cb2b637f48b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2c2018a9edf4d06"/>
  </p:sldMasterIdLst>
  <p:sldIdLst>
    <p:sldId xmlns:r="http://schemas.openxmlformats.org/officeDocument/2006/relationships" id="256" r:id="R6dc3b9b74dfe49c8"/>
    <p:sldId xmlns:r="http://schemas.openxmlformats.org/officeDocument/2006/relationships" id="257" r:id="Rda546083d29f4e01"/>
    <p:sldId xmlns:r="http://schemas.openxmlformats.org/officeDocument/2006/relationships" id="258" r:id="Rda06a704765b4062"/>
    <p:sldId xmlns:r="http://schemas.openxmlformats.org/officeDocument/2006/relationships" id="259" r:id="Rf15339a73cc34404"/>
    <p:sldId xmlns:r="http://schemas.openxmlformats.org/officeDocument/2006/relationships" id="260" r:id="Rca777e5d1f59467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2c2018a9edf4d06" /><Relationship Type="http://schemas.openxmlformats.org/officeDocument/2006/relationships/slide" Target="/ppt/slides/slide1.xml" Id="R6dc3b9b74dfe49c8" /><Relationship Type="http://schemas.openxmlformats.org/officeDocument/2006/relationships/slide" Target="/ppt/slides/slide2.xml" Id="Rda546083d29f4e01" /><Relationship Type="http://schemas.openxmlformats.org/officeDocument/2006/relationships/slide" Target="/ppt/slides/slide3.xml" Id="Rda06a704765b4062" /><Relationship Type="http://schemas.openxmlformats.org/officeDocument/2006/relationships/slide" Target="/ppt/slides/slide4.xml" Id="Rf15339a73cc34404" /><Relationship Type="http://schemas.openxmlformats.org/officeDocument/2006/relationships/slide" Target="/ppt/slides/slide5.xml" Id="Rca777e5d1f59467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a7e70d15604428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430380c57b4775" /><Relationship Type="http://schemas.openxmlformats.org/officeDocument/2006/relationships/theme" Target="/ppt/slideMasters/theme/theme1.xml" Id="R6147cb13cbd542f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5430380c57b477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aea85c3882412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67e96d60c74a0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807c7fe03e4fe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5bf61aa237441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84a3a7b3fe425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FLATDAL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FLATDAL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FLATDAL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FLATDAL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FLATDAL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FLATDAL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990 447 675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FLATDAL EIENDOM AS</a:t>
            </a:r>
          </a:p>
        </p:txBody>
      </p:sp>
    </p:spTree>
  </p:cSld>
  <p:clrMapOvr>
    <a:masterClrMapping xmlns:a="http://schemas.openxmlformats.org/drawingml/2006/main"/>
  </p:clrMapOvr>
</p:sld>
</file>