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13e644d0644f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b0dc38672b459e"/>
  </p:sldMasterIdLst>
  <p:sldIdLst>
    <p:sldId xmlns:r="http://schemas.openxmlformats.org/officeDocument/2006/relationships" id="256" r:id="R7c7151f8551543bb"/>
    <p:sldId xmlns:r="http://schemas.openxmlformats.org/officeDocument/2006/relationships" id="257" r:id="Ra6a9927a999e4f26"/>
    <p:sldId xmlns:r="http://schemas.openxmlformats.org/officeDocument/2006/relationships" id="258" r:id="Rccfbecc25ae84cb9"/>
    <p:sldId xmlns:r="http://schemas.openxmlformats.org/officeDocument/2006/relationships" id="259" r:id="R8a965e8dcd924b1e"/>
    <p:sldId xmlns:r="http://schemas.openxmlformats.org/officeDocument/2006/relationships" id="260" r:id="R39f0add6631e4fd9"/>
    <p:sldId xmlns:r="http://schemas.openxmlformats.org/officeDocument/2006/relationships" id="261" r:id="R56aa665ee65b4f58"/>
    <p:sldId xmlns:r="http://schemas.openxmlformats.org/officeDocument/2006/relationships" id="262" r:id="R08972f6ca92a4b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b0dc38672b459e" /><Relationship Type="http://schemas.openxmlformats.org/officeDocument/2006/relationships/slide" Target="/ppt/slides/slide1.xml" Id="R7c7151f8551543bb" /><Relationship Type="http://schemas.openxmlformats.org/officeDocument/2006/relationships/slide" Target="/ppt/slides/slide2.xml" Id="Ra6a9927a999e4f26" /><Relationship Type="http://schemas.openxmlformats.org/officeDocument/2006/relationships/slide" Target="/ppt/slides/slide3.xml" Id="Rccfbecc25ae84cb9" /><Relationship Type="http://schemas.openxmlformats.org/officeDocument/2006/relationships/slide" Target="/ppt/slides/slide4.xml" Id="R8a965e8dcd924b1e" /><Relationship Type="http://schemas.openxmlformats.org/officeDocument/2006/relationships/slide" Target="/ppt/slides/slide5.xml" Id="R39f0add6631e4fd9" /><Relationship Type="http://schemas.openxmlformats.org/officeDocument/2006/relationships/slide" Target="/ppt/slides/slide6.xml" Id="R56aa665ee65b4f58" /><Relationship Type="http://schemas.openxmlformats.org/officeDocument/2006/relationships/slide" Target="/ppt/slides/slide7.xml" Id="R08972f6ca92a4b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2b2e935fb244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cd96965034951" /><Relationship Type="http://schemas.openxmlformats.org/officeDocument/2006/relationships/theme" Target="/ppt/slideMasters/theme/theme1.xml" Id="Rc4d40db89d1c49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fcd969650349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def0605e84c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93460025a49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5248451b04e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51f14ec0e41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88c83f3824d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1310d9b0040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a59781ac247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HALDEN BOLIGSENTER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BOLIGSENTER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11 987 142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645 451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3 149 283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5 734 904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BOLIGBYGGELAG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Busterudgata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21 37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990 451 613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