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0ae6aca9db46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17ca073d1243d3"/>
  </p:sldMasterIdLst>
  <p:sldIdLst>
    <p:sldId xmlns:r="http://schemas.openxmlformats.org/officeDocument/2006/relationships" id="256" r:id="R6e8407dce9f6457d"/>
    <p:sldId xmlns:r="http://schemas.openxmlformats.org/officeDocument/2006/relationships" id="257" r:id="Re8f9f646a6084e1a"/>
    <p:sldId xmlns:r="http://schemas.openxmlformats.org/officeDocument/2006/relationships" id="258" r:id="Ra34028d9d74d4e5c"/>
    <p:sldId xmlns:r="http://schemas.openxmlformats.org/officeDocument/2006/relationships" id="259" r:id="R333bcdf534684fb3"/>
    <p:sldId xmlns:r="http://schemas.openxmlformats.org/officeDocument/2006/relationships" id="260" r:id="R5a938ba175fd464d"/>
    <p:sldId xmlns:r="http://schemas.openxmlformats.org/officeDocument/2006/relationships" id="261" r:id="R06cf0bc526b744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17ca073d1243d3" /><Relationship Type="http://schemas.openxmlformats.org/officeDocument/2006/relationships/slide" Target="/ppt/slides/slide1.xml" Id="R6e8407dce9f6457d" /><Relationship Type="http://schemas.openxmlformats.org/officeDocument/2006/relationships/slide" Target="/ppt/slides/slide2.xml" Id="Re8f9f646a6084e1a" /><Relationship Type="http://schemas.openxmlformats.org/officeDocument/2006/relationships/slide" Target="/ppt/slides/slide3.xml" Id="Ra34028d9d74d4e5c" /><Relationship Type="http://schemas.openxmlformats.org/officeDocument/2006/relationships/slide" Target="/ppt/slides/slide4.xml" Id="R333bcdf534684fb3" /><Relationship Type="http://schemas.openxmlformats.org/officeDocument/2006/relationships/slide" Target="/ppt/slides/slide5.xml" Id="R5a938ba175fd464d" /><Relationship Type="http://schemas.openxmlformats.org/officeDocument/2006/relationships/slide" Target="/ppt/slides/slide6.xml" Id="R06cf0bc526b744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34ad2b8b2449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b67d2467ec4064" /><Relationship Type="http://schemas.openxmlformats.org/officeDocument/2006/relationships/theme" Target="/ppt/slideMasters/theme/theme1.xml" Id="R326cf1b6a74545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b67d2467ec40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b2cd4e0d6b43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fc68d3ba2e40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8c6773cbfd41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5f3be87dd94f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c6c8a264704be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8e8ca02fe94b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HALLHEIMSLIEN 10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990 478 708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