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4485b792694f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13d6f26edf4918"/>
  </p:sldMasterIdLst>
  <p:sldIdLst>
    <p:sldId xmlns:r="http://schemas.openxmlformats.org/officeDocument/2006/relationships" id="256" r:id="Re7b4ec11b7064e3f"/>
    <p:sldId xmlns:r="http://schemas.openxmlformats.org/officeDocument/2006/relationships" id="257" r:id="Rbdc75e64944e4a4b"/>
    <p:sldId xmlns:r="http://schemas.openxmlformats.org/officeDocument/2006/relationships" id="258" r:id="Rf88797579a8c4aba"/>
    <p:sldId xmlns:r="http://schemas.openxmlformats.org/officeDocument/2006/relationships" id="259" r:id="Rdf8bb6f240774f4e"/>
    <p:sldId xmlns:r="http://schemas.openxmlformats.org/officeDocument/2006/relationships" id="260" r:id="Rece6dd0e7ad94d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13d6f26edf4918" /><Relationship Type="http://schemas.openxmlformats.org/officeDocument/2006/relationships/slide" Target="/ppt/slides/slide1.xml" Id="Re7b4ec11b7064e3f" /><Relationship Type="http://schemas.openxmlformats.org/officeDocument/2006/relationships/slide" Target="/ppt/slides/slide2.xml" Id="Rbdc75e64944e4a4b" /><Relationship Type="http://schemas.openxmlformats.org/officeDocument/2006/relationships/slide" Target="/ppt/slides/slide3.xml" Id="Rf88797579a8c4aba" /><Relationship Type="http://schemas.openxmlformats.org/officeDocument/2006/relationships/slide" Target="/ppt/slides/slide4.xml" Id="Rdf8bb6f240774f4e" /><Relationship Type="http://schemas.openxmlformats.org/officeDocument/2006/relationships/slide" Target="/ppt/slides/slide5.xml" Id="Rece6dd0e7ad94d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973c4d5cbd4d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8c6cce4bc4d31" /><Relationship Type="http://schemas.openxmlformats.org/officeDocument/2006/relationships/theme" Target="/ppt/slideMasters/theme/theme1.xml" Id="Rc3559687382042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28c6cce4bc4d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eefd3ee0146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8f4225e094d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ccf8a749a41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8633bc9ab4e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3e72c0aa345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HALLHEIMSLIEN 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