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a7a326de4e4d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7f87fdf1024925"/>
  </p:sldMasterIdLst>
  <p:sldIdLst>
    <p:sldId xmlns:r="http://schemas.openxmlformats.org/officeDocument/2006/relationships" id="256" r:id="Rab3b11e4dad84efd"/>
    <p:sldId xmlns:r="http://schemas.openxmlformats.org/officeDocument/2006/relationships" id="257" r:id="R46b8440db0ea44a8"/>
    <p:sldId xmlns:r="http://schemas.openxmlformats.org/officeDocument/2006/relationships" id="258" r:id="Re3eb0b018f38441e"/>
    <p:sldId xmlns:r="http://schemas.openxmlformats.org/officeDocument/2006/relationships" id="259" r:id="R104041d92c8b49ba"/>
    <p:sldId xmlns:r="http://schemas.openxmlformats.org/officeDocument/2006/relationships" id="260" r:id="Rad1070c7e00d4141"/>
    <p:sldId xmlns:r="http://schemas.openxmlformats.org/officeDocument/2006/relationships" id="261" r:id="Rf289ce59fff44f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f87fdf1024925" /><Relationship Type="http://schemas.openxmlformats.org/officeDocument/2006/relationships/slide" Target="/ppt/slides/slide1.xml" Id="Rab3b11e4dad84efd" /><Relationship Type="http://schemas.openxmlformats.org/officeDocument/2006/relationships/slide" Target="/ppt/slides/slide2.xml" Id="R46b8440db0ea44a8" /><Relationship Type="http://schemas.openxmlformats.org/officeDocument/2006/relationships/slide" Target="/ppt/slides/slide3.xml" Id="Re3eb0b018f38441e" /><Relationship Type="http://schemas.openxmlformats.org/officeDocument/2006/relationships/slide" Target="/ppt/slides/slide4.xml" Id="R104041d92c8b49ba" /><Relationship Type="http://schemas.openxmlformats.org/officeDocument/2006/relationships/slide" Target="/ppt/slides/slide5.xml" Id="Rad1070c7e00d4141" /><Relationship Type="http://schemas.openxmlformats.org/officeDocument/2006/relationships/slide" Target="/ppt/slides/slide6.xml" Id="Rf289ce59fff44f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181b557b14d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187ac5a084f1f" /><Relationship Type="http://schemas.openxmlformats.org/officeDocument/2006/relationships/theme" Target="/ppt/slideMasters/theme/theme1.xml" Id="R5b115e040d3d43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e187ac5a08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2754fcf4e43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1bf46711c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a1905c13b43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4935ace5f4e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cea1ce0c04f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6a17356c547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