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5fc8f548bc4f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1ae9713baf4e89"/>
  </p:sldMasterIdLst>
  <p:sldIdLst>
    <p:sldId xmlns:r="http://schemas.openxmlformats.org/officeDocument/2006/relationships" id="256" r:id="R5c8bc9adec1e4d01"/>
    <p:sldId xmlns:r="http://schemas.openxmlformats.org/officeDocument/2006/relationships" id="257" r:id="R2e9d70bed950416b"/>
    <p:sldId xmlns:r="http://schemas.openxmlformats.org/officeDocument/2006/relationships" id="258" r:id="R017bf505d7094bbf"/>
    <p:sldId xmlns:r="http://schemas.openxmlformats.org/officeDocument/2006/relationships" id="259" r:id="Rab925fff4f494c35"/>
    <p:sldId xmlns:r="http://schemas.openxmlformats.org/officeDocument/2006/relationships" id="260" r:id="R7d404c3f97a841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ae9713baf4e89" /><Relationship Type="http://schemas.openxmlformats.org/officeDocument/2006/relationships/slide" Target="/ppt/slides/slide1.xml" Id="R5c8bc9adec1e4d01" /><Relationship Type="http://schemas.openxmlformats.org/officeDocument/2006/relationships/slide" Target="/ppt/slides/slide2.xml" Id="R2e9d70bed950416b" /><Relationship Type="http://schemas.openxmlformats.org/officeDocument/2006/relationships/slide" Target="/ppt/slides/slide3.xml" Id="R017bf505d7094bbf" /><Relationship Type="http://schemas.openxmlformats.org/officeDocument/2006/relationships/slide" Target="/ppt/slides/slide4.xml" Id="Rab925fff4f494c35" /><Relationship Type="http://schemas.openxmlformats.org/officeDocument/2006/relationships/slide" Target="/ppt/slides/slide5.xml" Id="R7d404c3f97a841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aa6c9c2714d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713ce2f224908" /><Relationship Type="http://schemas.openxmlformats.org/officeDocument/2006/relationships/theme" Target="/ppt/slideMasters/theme/theme1.xml" Id="R4821163ba45e4f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9713ce2f2249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97bd9d43d46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beca54fc648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7565b5d9d40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082d8a1eb45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8cb4c57bf4e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MELKEVEIEN 7B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7B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MELKEVEIEN 7B AS</a:t>
            </a:r>
          </a:p>
        </p:txBody>
      </p:sp>
    </p:spTree>
  </p:cSld>
  <p:clrMapOvr>
    <a:masterClrMapping xmlns:a="http://schemas.openxmlformats.org/drawingml/2006/main"/>
  </p:clrMapOvr>
</p:sld>
</file>