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574708b06a4d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2eae73580b497a"/>
  </p:sldMasterIdLst>
  <p:sldIdLst>
    <p:sldId xmlns:r="http://schemas.openxmlformats.org/officeDocument/2006/relationships" id="256" r:id="Ra0a93874d612489c"/>
    <p:sldId xmlns:r="http://schemas.openxmlformats.org/officeDocument/2006/relationships" id="257" r:id="Rff5cfe562ff2448f"/>
    <p:sldId xmlns:r="http://schemas.openxmlformats.org/officeDocument/2006/relationships" id="258" r:id="R1781b733e1ae4b8c"/>
    <p:sldId xmlns:r="http://schemas.openxmlformats.org/officeDocument/2006/relationships" id="259" r:id="Rcbb64dedb10e4d1e"/>
    <p:sldId xmlns:r="http://schemas.openxmlformats.org/officeDocument/2006/relationships" id="260" r:id="R40ed098f815f4f83"/>
    <p:sldId xmlns:r="http://schemas.openxmlformats.org/officeDocument/2006/relationships" id="261" r:id="R27b12a4e98054721"/>
    <p:sldId xmlns:r="http://schemas.openxmlformats.org/officeDocument/2006/relationships" id="262" r:id="R9fa63afd3a5645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2eae73580b497a" /><Relationship Type="http://schemas.openxmlformats.org/officeDocument/2006/relationships/slide" Target="/ppt/slides/slide1.xml" Id="Ra0a93874d612489c" /><Relationship Type="http://schemas.openxmlformats.org/officeDocument/2006/relationships/slide" Target="/ppt/slides/slide2.xml" Id="Rff5cfe562ff2448f" /><Relationship Type="http://schemas.openxmlformats.org/officeDocument/2006/relationships/slide" Target="/ppt/slides/slide3.xml" Id="R1781b733e1ae4b8c" /><Relationship Type="http://schemas.openxmlformats.org/officeDocument/2006/relationships/slide" Target="/ppt/slides/slide4.xml" Id="Rcbb64dedb10e4d1e" /><Relationship Type="http://schemas.openxmlformats.org/officeDocument/2006/relationships/slide" Target="/ppt/slides/slide5.xml" Id="R40ed098f815f4f83" /><Relationship Type="http://schemas.openxmlformats.org/officeDocument/2006/relationships/slide" Target="/ppt/slides/slide6.xml" Id="R27b12a4e98054721" /><Relationship Type="http://schemas.openxmlformats.org/officeDocument/2006/relationships/slide" Target="/ppt/slides/slide7.xml" Id="R9fa63afd3a5645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d428a349b48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8a8a6ece04a40" /><Relationship Type="http://schemas.openxmlformats.org/officeDocument/2006/relationships/theme" Target="/ppt/slideMasters/theme/theme1.xml" Id="R6aca37db9cca47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a8a8a6ece04a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3976d3ac44a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b36f3c84340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83f9b181847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5230bdda143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cebf4234549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2c693082040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8a6e51d4a4c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PROMENADEN EGERTORGET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PROMENADEN EGERTORGET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−2 058 306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−56 313 734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62 314 915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1 492 058 291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PROMENADEN PROPERTY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Promenaden Management AS, Nedre Slottsgate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post@promenadenmanagement.no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www.promenadenmanagement.no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990 507 821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