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40f593bfd94e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b08b05fc3c4753"/>
  </p:sldMasterIdLst>
  <p:sldIdLst>
    <p:sldId xmlns:r="http://schemas.openxmlformats.org/officeDocument/2006/relationships" id="256" r:id="R5c37b7b16bea4f53"/>
    <p:sldId xmlns:r="http://schemas.openxmlformats.org/officeDocument/2006/relationships" id="257" r:id="Rff815e96c6764369"/>
    <p:sldId xmlns:r="http://schemas.openxmlformats.org/officeDocument/2006/relationships" id="258" r:id="R5f3ca172ee7746c5"/>
    <p:sldId xmlns:r="http://schemas.openxmlformats.org/officeDocument/2006/relationships" id="259" r:id="Rd3f5ccda70c54656"/>
    <p:sldId xmlns:r="http://schemas.openxmlformats.org/officeDocument/2006/relationships" id="260" r:id="R6f1ed756bb5849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b08b05fc3c4753" /><Relationship Type="http://schemas.openxmlformats.org/officeDocument/2006/relationships/slide" Target="/ppt/slides/slide1.xml" Id="R5c37b7b16bea4f53" /><Relationship Type="http://schemas.openxmlformats.org/officeDocument/2006/relationships/slide" Target="/ppt/slides/slide2.xml" Id="Rff815e96c6764369" /><Relationship Type="http://schemas.openxmlformats.org/officeDocument/2006/relationships/slide" Target="/ppt/slides/slide3.xml" Id="R5f3ca172ee7746c5" /><Relationship Type="http://schemas.openxmlformats.org/officeDocument/2006/relationships/slide" Target="/ppt/slides/slide4.xml" Id="Rd3f5ccda70c54656" /><Relationship Type="http://schemas.openxmlformats.org/officeDocument/2006/relationships/slide" Target="/ppt/slides/slide5.xml" Id="R6f1ed756bb5849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6760d600d4b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fbbe80aeb4e2d" /><Relationship Type="http://schemas.openxmlformats.org/officeDocument/2006/relationships/theme" Target="/ppt/slideMasters/theme/theme1.xml" Id="R631a4c88a2f64b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bfbbe80aeb4e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cddf25f4c4d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ab1dbf75a44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e1a3f555a04f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3ecc3fdf843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854bfd44494e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E. SOLUM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E. SOLUM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E. SOLUM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E. SOLUM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E. SOLUM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E. SOLUM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990 568 367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E. SOLUM AS</a:t>
            </a:r>
          </a:p>
        </p:txBody>
      </p:sp>
    </p:spTree>
  </p:cSld>
  <p:clrMapOvr>
    <a:masterClrMapping xmlns:a="http://schemas.openxmlformats.org/drawingml/2006/main"/>
  </p:clrMapOvr>
</p:sld>
</file>