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af41d557d149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964ecda97c49de"/>
  </p:sldMasterIdLst>
  <p:sldIdLst>
    <p:sldId xmlns:r="http://schemas.openxmlformats.org/officeDocument/2006/relationships" id="256" r:id="Raa1e3f28d99b4474"/>
    <p:sldId xmlns:r="http://schemas.openxmlformats.org/officeDocument/2006/relationships" id="257" r:id="R3d64fc4168814a51"/>
    <p:sldId xmlns:r="http://schemas.openxmlformats.org/officeDocument/2006/relationships" id="258" r:id="R46d3576a10ce4e34"/>
    <p:sldId xmlns:r="http://schemas.openxmlformats.org/officeDocument/2006/relationships" id="259" r:id="Rd5ae9f117ec14935"/>
    <p:sldId xmlns:r="http://schemas.openxmlformats.org/officeDocument/2006/relationships" id="260" r:id="Rd2d3dd75cdd24373"/>
    <p:sldId xmlns:r="http://schemas.openxmlformats.org/officeDocument/2006/relationships" id="261" r:id="Re886fbc8d47545da"/>
    <p:sldId xmlns:r="http://schemas.openxmlformats.org/officeDocument/2006/relationships" id="262" r:id="R23ff9343a49e41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964ecda97c49de" /><Relationship Type="http://schemas.openxmlformats.org/officeDocument/2006/relationships/slide" Target="/ppt/slides/slide1.xml" Id="Raa1e3f28d99b4474" /><Relationship Type="http://schemas.openxmlformats.org/officeDocument/2006/relationships/slide" Target="/ppt/slides/slide2.xml" Id="R3d64fc4168814a51" /><Relationship Type="http://schemas.openxmlformats.org/officeDocument/2006/relationships/slide" Target="/ppt/slides/slide3.xml" Id="R46d3576a10ce4e34" /><Relationship Type="http://schemas.openxmlformats.org/officeDocument/2006/relationships/slide" Target="/ppt/slides/slide4.xml" Id="Rd5ae9f117ec14935" /><Relationship Type="http://schemas.openxmlformats.org/officeDocument/2006/relationships/slide" Target="/ppt/slides/slide5.xml" Id="Rd2d3dd75cdd24373" /><Relationship Type="http://schemas.openxmlformats.org/officeDocument/2006/relationships/slide" Target="/ppt/slides/slide6.xml" Id="Re886fbc8d47545da" /><Relationship Type="http://schemas.openxmlformats.org/officeDocument/2006/relationships/slide" Target="/ppt/slides/slide7.xml" Id="R23ff9343a49e41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c803119e748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38fabedc64bd0" /><Relationship Type="http://schemas.openxmlformats.org/officeDocument/2006/relationships/theme" Target="/ppt/slideMasters/theme/theme1.xml" Id="Rcbbdf26707d74c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838fabedc64b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740f2a73b43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efbd1754d49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09149e0aa4f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11ec8f3484e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170b4c82048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4265c6b944a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41456aca14d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DRAMMEN LIFTUTLEIE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LIFTUTLEIE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 LIFTUTLEIE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LIFTUTLEIE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LIFTUTLEIE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LIFTUTLEIE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290 736 057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43 984 370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31 188 694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130 133 725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322 276 026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LIFTUTLEIE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ÅSKOLLEN LIFT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LOE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LIFTUTLEIE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Holmestrandsveien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post@drammenlift.no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990 579 873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LIFTUTLEIE AS</a:t>
            </a:r>
          </a:p>
        </p:txBody>
      </p:sp>
    </p:spTree>
  </p:cSld>
  <p:clrMapOvr>
    <a:masterClrMapping xmlns:a="http://schemas.openxmlformats.org/drawingml/2006/main"/>
  </p:clrMapOvr>
</p:sld>
</file>