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e36da17b84c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aaaf3f879d4337"/>
  </p:sldMasterIdLst>
  <p:sldIdLst>
    <p:sldId xmlns:r="http://schemas.openxmlformats.org/officeDocument/2006/relationships" id="256" r:id="Ree02977d66f643be"/>
    <p:sldId xmlns:r="http://schemas.openxmlformats.org/officeDocument/2006/relationships" id="257" r:id="Rab09c447642243a2"/>
    <p:sldId xmlns:r="http://schemas.openxmlformats.org/officeDocument/2006/relationships" id="258" r:id="R28b1478b7b344296"/>
    <p:sldId xmlns:r="http://schemas.openxmlformats.org/officeDocument/2006/relationships" id="259" r:id="R7ec6a87c2d6b466b"/>
    <p:sldId xmlns:r="http://schemas.openxmlformats.org/officeDocument/2006/relationships" id="260" r:id="R3bfc05ac499f4b87"/>
    <p:sldId xmlns:r="http://schemas.openxmlformats.org/officeDocument/2006/relationships" id="261" r:id="R662f1300ae7846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aaaf3f879d4337" /><Relationship Type="http://schemas.openxmlformats.org/officeDocument/2006/relationships/slide" Target="/ppt/slides/slide1.xml" Id="Ree02977d66f643be" /><Relationship Type="http://schemas.openxmlformats.org/officeDocument/2006/relationships/slide" Target="/ppt/slides/slide2.xml" Id="Rab09c447642243a2" /><Relationship Type="http://schemas.openxmlformats.org/officeDocument/2006/relationships/slide" Target="/ppt/slides/slide3.xml" Id="R28b1478b7b344296" /><Relationship Type="http://schemas.openxmlformats.org/officeDocument/2006/relationships/slide" Target="/ppt/slides/slide4.xml" Id="R7ec6a87c2d6b466b" /><Relationship Type="http://schemas.openxmlformats.org/officeDocument/2006/relationships/slide" Target="/ppt/slides/slide5.xml" Id="R3bfc05ac499f4b87" /><Relationship Type="http://schemas.openxmlformats.org/officeDocument/2006/relationships/slide" Target="/ppt/slides/slide6.xml" Id="R662f1300ae7846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de5779c3ec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41b5b28434c33" /><Relationship Type="http://schemas.openxmlformats.org/officeDocument/2006/relationships/theme" Target="/ppt/slideMasters/theme/theme1.xml" Id="Rf73b63587cf34e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41b5b28434c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00f4bc0a444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de52a998440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78655844341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27e6c766d47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ca604a9d941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3d727c14e48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NYGAARD KRAN &amp;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 KRAN &amp; TRANSPORT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16 582 041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3 660 075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5 325 767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24 342 630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34 313 393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Hattemakerlia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990 682 178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NYGAARD KRAN &amp; TRANSPORT AS</a:t>
            </a:r>
          </a:p>
        </p:txBody>
      </p:sp>
    </p:spTree>
  </p:cSld>
  <p:clrMapOvr>
    <a:masterClrMapping xmlns:a="http://schemas.openxmlformats.org/drawingml/2006/main"/>
  </p:clrMapOvr>
</p:sld>
</file>