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a73be0843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c4b286dad4221"/>
  </p:sldMasterIdLst>
  <p:sldIdLst>
    <p:sldId xmlns:r="http://schemas.openxmlformats.org/officeDocument/2006/relationships" id="256" r:id="Rd6cf265b61c2408d"/>
    <p:sldId xmlns:r="http://schemas.openxmlformats.org/officeDocument/2006/relationships" id="257" r:id="R2e24e895aac64d8a"/>
    <p:sldId xmlns:r="http://schemas.openxmlformats.org/officeDocument/2006/relationships" id="258" r:id="R5ff7865f835b4cbf"/>
    <p:sldId xmlns:r="http://schemas.openxmlformats.org/officeDocument/2006/relationships" id="259" r:id="Rf324363a86df4068"/>
    <p:sldId xmlns:r="http://schemas.openxmlformats.org/officeDocument/2006/relationships" id="260" r:id="Rb148c117aaeb4219"/>
    <p:sldId xmlns:r="http://schemas.openxmlformats.org/officeDocument/2006/relationships" id="261" r:id="Reae9ed0a6a1b44c9"/>
    <p:sldId xmlns:r="http://schemas.openxmlformats.org/officeDocument/2006/relationships" id="262" r:id="Radf5155a8d7945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c4b286dad4221" /><Relationship Type="http://schemas.openxmlformats.org/officeDocument/2006/relationships/slide" Target="/ppt/slides/slide1.xml" Id="Rd6cf265b61c2408d" /><Relationship Type="http://schemas.openxmlformats.org/officeDocument/2006/relationships/slide" Target="/ppt/slides/slide2.xml" Id="R2e24e895aac64d8a" /><Relationship Type="http://schemas.openxmlformats.org/officeDocument/2006/relationships/slide" Target="/ppt/slides/slide3.xml" Id="R5ff7865f835b4cbf" /><Relationship Type="http://schemas.openxmlformats.org/officeDocument/2006/relationships/slide" Target="/ppt/slides/slide4.xml" Id="Rf324363a86df4068" /><Relationship Type="http://schemas.openxmlformats.org/officeDocument/2006/relationships/slide" Target="/ppt/slides/slide5.xml" Id="Rb148c117aaeb4219" /><Relationship Type="http://schemas.openxmlformats.org/officeDocument/2006/relationships/slide" Target="/ppt/slides/slide6.xml" Id="Reae9ed0a6a1b44c9" /><Relationship Type="http://schemas.openxmlformats.org/officeDocument/2006/relationships/slide" Target="/ppt/slides/slide7.xml" Id="Radf5155a8d7945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4869ec68c42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811482e4d4c7d" /><Relationship Type="http://schemas.openxmlformats.org/officeDocument/2006/relationships/theme" Target="/ppt/slideMasters/theme/theme1.xml" Id="Ra446526092c7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a811482e4d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342b9be364d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ed1fbb44341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64c0646140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700c20e5c44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a79ad7c6040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be436d4dc4e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e7f39344d49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