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d513acc05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283d220a3413e"/>
  </p:sldMasterIdLst>
  <p:sldIdLst>
    <p:sldId xmlns:r="http://schemas.openxmlformats.org/officeDocument/2006/relationships" id="256" r:id="Ra97516b9c1b34c89"/>
    <p:sldId xmlns:r="http://schemas.openxmlformats.org/officeDocument/2006/relationships" id="257" r:id="R6b2b2cca4ef44e02"/>
    <p:sldId xmlns:r="http://schemas.openxmlformats.org/officeDocument/2006/relationships" id="258" r:id="R6b83cb18ab1f4221"/>
    <p:sldId xmlns:r="http://schemas.openxmlformats.org/officeDocument/2006/relationships" id="259" r:id="R35199007b29a40b4"/>
    <p:sldId xmlns:r="http://schemas.openxmlformats.org/officeDocument/2006/relationships" id="260" r:id="Rc90e961d263d4d16"/>
    <p:sldId xmlns:r="http://schemas.openxmlformats.org/officeDocument/2006/relationships" id="261" r:id="R6615f677cf384dc6"/>
    <p:sldId xmlns:r="http://schemas.openxmlformats.org/officeDocument/2006/relationships" id="262" r:id="R91639d0c6d1b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283d220a3413e" /><Relationship Type="http://schemas.openxmlformats.org/officeDocument/2006/relationships/slide" Target="/ppt/slides/slide1.xml" Id="Ra97516b9c1b34c89" /><Relationship Type="http://schemas.openxmlformats.org/officeDocument/2006/relationships/slide" Target="/ppt/slides/slide2.xml" Id="R6b2b2cca4ef44e02" /><Relationship Type="http://schemas.openxmlformats.org/officeDocument/2006/relationships/slide" Target="/ppt/slides/slide3.xml" Id="R6b83cb18ab1f4221" /><Relationship Type="http://schemas.openxmlformats.org/officeDocument/2006/relationships/slide" Target="/ppt/slides/slide4.xml" Id="R35199007b29a40b4" /><Relationship Type="http://schemas.openxmlformats.org/officeDocument/2006/relationships/slide" Target="/ppt/slides/slide5.xml" Id="Rc90e961d263d4d16" /><Relationship Type="http://schemas.openxmlformats.org/officeDocument/2006/relationships/slide" Target="/ppt/slides/slide6.xml" Id="R6615f677cf384dc6" /><Relationship Type="http://schemas.openxmlformats.org/officeDocument/2006/relationships/slide" Target="/ppt/slides/slide7.xml" Id="R91639d0c6d1b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38b71d8c347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d3590e2fd4444" /><Relationship Type="http://schemas.openxmlformats.org/officeDocument/2006/relationships/theme" Target="/ppt/slideMasters/theme/theme1.xml" Id="R9988c1e5c943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d3590e2fd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f4013ebd4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32032a2d3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1a73d7d62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b9853154b44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b8e96de90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17ad09e0d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972f10258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PARIO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PARIO TRADING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8 163 322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16 822 309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BACKEN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Tjernåslia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990 755 345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PARIO TRADING AS</a:t>
            </a:r>
          </a:p>
        </p:txBody>
      </p:sp>
    </p:spTree>
  </p:cSld>
  <p:clrMapOvr>
    <a:masterClrMapping xmlns:a="http://schemas.openxmlformats.org/drawingml/2006/main"/>
  </p:clrMapOvr>
</p:sld>
</file>