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78433c9ce534d6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6a0709032874635"/>
  </p:sldMasterIdLst>
  <p:sldIdLst>
    <p:sldId xmlns:r="http://schemas.openxmlformats.org/officeDocument/2006/relationships" id="256" r:id="R812a771804504b69"/>
    <p:sldId xmlns:r="http://schemas.openxmlformats.org/officeDocument/2006/relationships" id="257" r:id="Rbb85b05c85054ffb"/>
    <p:sldId xmlns:r="http://schemas.openxmlformats.org/officeDocument/2006/relationships" id="258" r:id="Raf1f4c3555b34f0f"/>
    <p:sldId xmlns:r="http://schemas.openxmlformats.org/officeDocument/2006/relationships" id="259" r:id="R705893b95e5c4283"/>
    <p:sldId xmlns:r="http://schemas.openxmlformats.org/officeDocument/2006/relationships" id="260" r:id="R86df3f54b7b94f9f"/>
    <p:sldId xmlns:r="http://schemas.openxmlformats.org/officeDocument/2006/relationships" id="261" r:id="Rb8c01343169c4803"/>
    <p:sldId xmlns:r="http://schemas.openxmlformats.org/officeDocument/2006/relationships" id="262" r:id="R24d57d6c99f94d6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6a0709032874635" /><Relationship Type="http://schemas.openxmlformats.org/officeDocument/2006/relationships/slide" Target="/ppt/slides/slide1.xml" Id="R812a771804504b69" /><Relationship Type="http://schemas.openxmlformats.org/officeDocument/2006/relationships/slide" Target="/ppt/slides/slide2.xml" Id="Rbb85b05c85054ffb" /><Relationship Type="http://schemas.openxmlformats.org/officeDocument/2006/relationships/slide" Target="/ppt/slides/slide3.xml" Id="Raf1f4c3555b34f0f" /><Relationship Type="http://schemas.openxmlformats.org/officeDocument/2006/relationships/slide" Target="/ppt/slides/slide4.xml" Id="R705893b95e5c4283" /><Relationship Type="http://schemas.openxmlformats.org/officeDocument/2006/relationships/slide" Target="/ppt/slides/slide5.xml" Id="R86df3f54b7b94f9f" /><Relationship Type="http://schemas.openxmlformats.org/officeDocument/2006/relationships/slide" Target="/ppt/slides/slide6.xml" Id="Rb8c01343169c4803" /><Relationship Type="http://schemas.openxmlformats.org/officeDocument/2006/relationships/slide" Target="/ppt/slides/slide7.xml" Id="R24d57d6c99f94d6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6f93aeab522425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700b1d6a2c4601" /><Relationship Type="http://schemas.openxmlformats.org/officeDocument/2006/relationships/theme" Target="/ppt/slideMasters/theme/theme1.xml" Id="Rc73cdfb96aba436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5700b1d6a2c460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d06f1c6b13494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c23732bfaa495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1405b5883044f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4f1a84595b4aa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5e9883a0f5485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1caf7ac6c8412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d1fcceec6d44b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DAMAJO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DAMAJO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DAMAJO HOLDING AS ble etablert [år] og holder til i Alversund.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DAMAJO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DAMAJO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DAMAJO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−18 875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130 476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299 854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905 399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DAMAJO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OLSEN ØRJAN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DAMAJO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Soltveitvegen 60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5911 Alversund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990 791 821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DAMAJO HOLDING AS</a:t>
            </a:r>
          </a:p>
        </p:txBody>
      </p:sp>
    </p:spTree>
  </p:cSld>
  <p:clrMapOvr>
    <a:masterClrMapping xmlns:a="http://schemas.openxmlformats.org/drawingml/2006/main"/>
  </p:clrMapOvr>
</p:sld>
</file>