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21d377481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c04344a30418e"/>
  </p:sldMasterIdLst>
  <p:sldIdLst>
    <p:sldId xmlns:r="http://schemas.openxmlformats.org/officeDocument/2006/relationships" id="256" r:id="Rddf056a1658c42e7"/>
    <p:sldId xmlns:r="http://schemas.openxmlformats.org/officeDocument/2006/relationships" id="257" r:id="R131c3ec3d09d4e10"/>
    <p:sldId xmlns:r="http://schemas.openxmlformats.org/officeDocument/2006/relationships" id="258" r:id="R25194127d2864651"/>
    <p:sldId xmlns:r="http://schemas.openxmlformats.org/officeDocument/2006/relationships" id="259" r:id="R2c35433a08e9416d"/>
    <p:sldId xmlns:r="http://schemas.openxmlformats.org/officeDocument/2006/relationships" id="260" r:id="Ra804921abb804ba7"/>
    <p:sldId xmlns:r="http://schemas.openxmlformats.org/officeDocument/2006/relationships" id="261" r:id="Reba4b4ceac794124"/>
    <p:sldId xmlns:r="http://schemas.openxmlformats.org/officeDocument/2006/relationships" id="262" r:id="Rbf8a1d12cfa5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c04344a30418e" /><Relationship Type="http://schemas.openxmlformats.org/officeDocument/2006/relationships/slide" Target="/ppt/slides/slide1.xml" Id="Rddf056a1658c42e7" /><Relationship Type="http://schemas.openxmlformats.org/officeDocument/2006/relationships/slide" Target="/ppt/slides/slide2.xml" Id="R131c3ec3d09d4e10" /><Relationship Type="http://schemas.openxmlformats.org/officeDocument/2006/relationships/slide" Target="/ppt/slides/slide3.xml" Id="R25194127d2864651" /><Relationship Type="http://schemas.openxmlformats.org/officeDocument/2006/relationships/slide" Target="/ppt/slides/slide4.xml" Id="R2c35433a08e9416d" /><Relationship Type="http://schemas.openxmlformats.org/officeDocument/2006/relationships/slide" Target="/ppt/slides/slide5.xml" Id="Ra804921abb804ba7" /><Relationship Type="http://schemas.openxmlformats.org/officeDocument/2006/relationships/slide" Target="/ppt/slides/slide6.xml" Id="Reba4b4ceac794124" /><Relationship Type="http://schemas.openxmlformats.org/officeDocument/2006/relationships/slide" Target="/ppt/slides/slide7.xml" Id="Rbf8a1d12cfa5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9961442de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10b2ec4dd40c5" /><Relationship Type="http://schemas.openxmlformats.org/officeDocument/2006/relationships/theme" Target="/ppt/slideMasters/theme/theme1.xml" Id="R9c6e43b7f6dd47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10b2ec4dd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55fd0b65c40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bb6f8751b44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9283d9ba44e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841cdaf9f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29d2e67cb4f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e3cf73e71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d93e53c57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