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ae4aa4289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298794a8e4b0c"/>
  </p:sldMasterIdLst>
  <p:sldIdLst>
    <p:sldId xmlns:r="http://schemas.openxmlformats.org/officeDocument/2006/relationships" id="256" r:id="Rc952e34973e94aa3"/>
    <p:sldId xmlns:r="http://schemas.openxmlformats.org/officeDocument/2006/relationships" id="257" r:id="R9b20ae25b9224902"/>
    <p:sldId xmlns:r="http://schemas.openxmlformats.org/officeDocument/2006/relationships" id="258" r:id="R57a59b7279034ddc"/>
    <p:sldId xmlns:r="http://schemas.openxmlformats.org/officeDocument/2006/relationships" id="259" r:id="R8d90f448a9504bda"/>
    <p:sldId xmlns:r="http://schemas.openxmlformats.org/officeDocument/2006/relationships" id="260" r:id="R527fe53ab46e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298794a8e4b0c" /><Relationship Type="http://schemas.openxmlformats.org/officeDocument/2006/relationships/slide" Target="/ppt/slides/slide1.xml" Id="Rc952e34973e94aa3" /><Relationship Type="http://schemas.openxmlformats.org/officeDocument/2006/relationships/slide" Target="/ppt/slides/slide2.xml" Id="R9b20ae25b9224902" /><Relationship Type="http://schemas.openxmlformats.org/officeDocument/2006/relationships/slide" Target="/ppt/slides/slide3.xml" Id="R57a59b7279034ddc" /><Relationship Type="http://schemas.openxmlformats.org/officeDocument/2006/relationships/slide" Target="/ppt/slides/slide4.xml" Id="R8d90f448a9504bda" /><Relationship Type="http://schemas.openxmlformats.org/officeDocument/2006/relationships/slide" Target="/ppt/slides/slide5.xml" Id="R527fe53ab46e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9fe237979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9a44d7d4c4b4b" /><Relationship Type="http://schemas.openxmlformats.org/officeDocument/2006/relationships/theme" Target="/ppt/slideMasters/theme/theme1.xml" Id="Ra045d02bfd6a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9a44d7d4c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81434564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49805eaf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7d85b8976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0d5ca4c4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3db3ff54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