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7a8a404f38e45c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7161ab8d7cf43bd"/>
  </p:sldMasterIdLst>
  <p:sldIdLst>
    <p:sldId xmlns:r="http://schemas.openxmlformats.org/officeDocument/2006/relationships" id="256" r:id="R54513a635b7b42c1"/>
    <p:sldId xmlns:r="http://schemas.openxmlformats.org/officeDocument/2006/relationships" id="257" r:id="R3937ba6cb42a4920"/>
    <p:sldId xmlns:r="http://schemas.openxmlformats.org/officeDocument/2006/relationships" id="258" r:id="Ra77f19dc28584a6c"/>
    <p:sldId xmlns:r="http://schemas.openxmlformats.org/officeDocument/2006/relationships" id="259" r:id="R6924123487874774"/>
    <p:sldId xmlns:r="http://schemas.openxmlformats.org/officeDocument/2006/relationships" id="260" r:id="Rffa61b968aff412a"/>
    <p:sldId xmlns:r="http://schemas.openxmlformats.org/officeDocument/2006/relationships" id="261" r:id="Ra26a90ba6f2d475b"/>
    <p:sldId xmlns:r="http://schemas.openxmlformats.org/officeDocument/2006/relationships" id="262" r:id="R4fb171bd4b034ea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7161ab8d7cf43bd" /><Relationship Type="http://schemas.openxmlformats.org/officeDocument/2006/relationships/slide" Target="/ppt/slides/slide1.xml" Id="R54513a635b7b42c1" /><Relationship Type="http://schemas.openxmlformats.org/officeDocument/2006/relationships/slide" Target="/ppt/slides/slide2.xml" Id="R3937ba6cb42a4920" /><Relationship Type="http://schemas.openxmlformats.org/officeDocument/2006/relationships/slide" Target="/ppt/slides/slide3.xml" Id="Ra77f19dc28584a6c" /><Relationship Type="http://schemas.openxmlformats.org/officeDocument/2006/relationships/slide" Target="/ppt/slides/slide4.xml" Id="R6924123487874774" /><Relationship Type="http://schemas.openxmlformats.org/officeDocument/2006/relationships/slide" Target="/ppt/slides/slide5.xml" Id="Rffa61b968aff412a" /><Relationship Type="http://schemas.openxmlformats.org/officeDocument/2006/relationships/slide" Target="/ppt/slides/slide6.xml" Id="Ra26a90ba6f2d475b" /><Relationship Type="http://schemas.openxmlformats.org/officeDocument/2006/relationships/slide" Target="/ppt/slides/slide7.xml" Id="R4fb171bd4b034ea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dbaf2e962564eb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ed7a40bf8c4841" /><Relationship Type="http://schemas.openxmlformats.org/officeDocument/2006/relationships/theme" Target="/ppt/slideMasters/theme/theme1.xml" Id="R7c22b5a0403e47d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ced7a40bf8c484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e7a8bc9f0941e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7d2514e49c4b3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bd6aae923a484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54a9f8338e44f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7263304a9b489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d331fe92244e8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b3254303ca46f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BYGG KOMPETANSE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KOMPETANSE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BYGG KOMPETANSE AS ble etablert [år] og holder til i Midsund.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KOMPETANSE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KOMPETANSE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KOMPETANSE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35 388 426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1 972 382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1 392 899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3 871 174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11 778 127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KOMPETANSE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GODØ JONNY MAGERØY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RØBERG KAI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SLETTEN PER ARNE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STØLEN STÅLE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TANGEN IVAN  –  20,0 %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KOMPETANSE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Lyngjavegen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6475 Midsund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40 00 67 19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post@bygg-kompetanse.no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www.bygg-kompetanse.no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991 069 402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KOMPETANSE AS</a:t>
            </a:r>
          </a:p>
        </p:txBody>
      </p:sp>
    </p:spTree>
  </p:cSld>
  <p:clrMapOvr>
    <a:masterClrMapping xmlns:a="http://schemas.openxmlformats.org/drawingml/2006/main"/>
  </p:clrMapOvr>
</p:sld>
</file>