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26b2cb47e8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3404b48cc74255"/>
  </p:sldMasterIdLst>
  <p:sldIdLst>
    <p:sldId xmlns:r="http://schemas.openxmlformats.org/officeDocument/2006/relationships" id="256" r:id="Rebb93a4e7666467f"/>
    <p:sldId xmlns:r="http://schemas.openxmlformats.org/officeDocument/2006/relationships" id="257" r:id="R940971454310440f"/>
    <p:sldId xmlns:r="http://schemas.openxmlformats.org/officeDocument/2006/relationships" id="258" r:id="Rcbdbd78c8a414aac"/>
    <p:sldId xmlns:r="http://schemas.openxmlformats.org/officeDocument/2006/relationships" id="259" r:id="R6dcb309813af47ac"/>
    <p:sldId xmlns:r="http://schemas.openxmlformats.org/officeDocument/2006/relationships" id="260" r:id="R7e0208001baf4558"/>
    <p:sldId xmlns:r="http://schemas.openxmlformats.org/officeDocument/2006/relationships" id="261" r:id="R5075a077ee844a77"/>
    <p:sldId xmlns:r="http://schemas.openxmlformats.org/officeDocument/2006/relationships" id="262" r:id="Rf850e2067c004c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404b48cc74255" /><Relationship Type="http://schemas.openxmlformats.org/officeDocument/2006/relationships/slide" Target="/ppt/slides/slide1.xml" Id="Rebb93a4e7666467f" /><Relationship Type="http://schemas.openxmlformats.org/officeDocument/2006/relationships/slide" Target="/ppt/slides/slide2.xml" Id="R940971454310440f" /><Relationship Type="http://schemas.openxmlformats.org/officeDocument/2006/relationships/slide" Target="/ppt/slides/slide3.xml" Id="Rcbdbd78c8a414aac" /><Relationship Type="http://schemas.openxmlformats.org/officeDocument/2006/relationships/slide" Target="/ppt/slides/slide4.xml" Id="R6dcb309813af47ac" /><Relationship Type="http://schemas.openxmlformats.org/officeDocument/2006/relationships/slide" Target="/ppt/slides/slide5.xml" Id="R7e0208001baf4558" /><Relationship Type="http://schemas.openxmlformats.org/officeDocument/2006/relationships/slide" Target="/ppt/slides/slide6.xml" Id="R5075a077ee844a77" /><Relationship Type="http://schemas.openxmlformats.org/officeDocument/2006/relationships/slide" Target="/ppt/slides/slide7.xml" Id="Rf850e2067c004c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ac04fde9c44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4c361979d42db" /><Relationship Type="http://schemas.openxmlformats.org/officeDocument/2006/relationships/theme" Target="/ppt/slideMasters/theme/theme1.xml" Id="Rbd22097d719c49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54c361979d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95eb61185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66709750845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0a693b45c4d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fe0bb71c3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4cc2613d149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166895c7f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ece91a09a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SONNINO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SONNINO EIENDOM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19 273 336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8 644 082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3 790 648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12 592 844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79 886 261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MØRCK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MØRCK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Hjalmar Bjørges vei 105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991 163 085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