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bfbab4238d40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dfae1eefe644b3"/>
  </p:sldMasterIdLst>
  <p:sldIdLst>
    <p:sldId xmlns:r="http://schemas.openxmlformats.org/officeDocument/2006/relationships" id="256" r:id="Rb0fa732fb40e4abf"/>
    <p:sldId xmlns:r="http://schemas.openxmlformats.org/officeDocument/2006/relationships" id="257" r:id="R9c7b33464c3c4a35"/>
    <p:sldId xmlns:r="http://schemas.openxmlformats.org/officeDocument/2006/relationships" id="258" r:id="Rc7ba13d4676d42ac"/>
    <p:sldId xmlns:r="http://schemas.openxmlformats.org/officeDocument/2006/relationships" id="259" r:id="R9cc6a0a0fbac4181"/>
    <p:sldId xmlns:r="http://schemas.openxmlformats.org/officeDocument/2006/relationships" id="260" r:id="Rce58fa7a48f94679"/>
    <p:sldId xmlns:r="http://schemas.openxmlformats.org/officeDocument/2006/relationships" id="261" r:id="R84bac7daaf0447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dfae1eefe644b3" /><Relationship Type="http://schemas.openxmlformats.org/officeDocument/2006/relationships/slide" Target="/ppt/slides/slide1.xml" Id="Rb0fa732fb40e4abf" /><Relationship Type="http://schemas.openxmlformats.org/officeDocument/2006/relationships/slide" Target="/ppt/slides/slide2.xml" Id="R9c7b33464c3c4a35" /><Relationship Type="http://schemas.openxmlformats.org/officeDocument/2006/relationships/slide" Target="/ppt/slides/slide3.xml" Id="Rc7ba13d4676d42ac" /><Relationship Type="http://schemas.openxmlformats.org/officeDocument/2006/relationships/slide" Target="/ppt/slides/slide4.xml" Id="R9cc6a0a0fbac4181" /><Relationship Type="http://schemas.openxmlformats.org/officeDocument/2006/relationships/slide" Target="/ppt/slides/slide5.xml" Id="Rce58fa7a48f94679" /><Relationship Type="http://schemas.openxmlformats.org/officeDocument/2006/relationships/slide" Target="/ppt/slides/slide6.xml" Id="R84bac7daaf0447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07a0a1b5a844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e564cb9ec4757" /><Relationship Type="http://schemas.openxmlformats.org/officeDocument/2006/relationships/theme" Target="/ppt/slideMasters/theme/theme1.xml" Id="R84f8959847ee43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ce564cb9ec47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6145a59c842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0a5f6d12f43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051bec4f64a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b2561a6ae4e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fe55f216a4e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eae86bfcc4f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MASKINUTLEIE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MASKINUTLEIE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MASKINUTLEIE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MASKINUTLEIE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MASKINUTLEIE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MASKINUTLEIE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3 570 512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−1 446 558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−1 446 501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−3 097 068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1 116 825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MASKINUTLEIE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991 295 445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MASKINUTLEIE VEST AS</a:t>
            </a:r>
          </a:p>
        </p:txBody>
      </p:sp>
    </p:spTree>
  </p:cSld>
  <p:clrMapOvr>
    <a:masterClrMapping xmlns:a="http://schemas.openxmlformats.org/drawingml/2006/main"/>
  </p:clrMapOvr>
</p:sld>
</file>