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2f523978e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f357d6d554fb0"/>
  </p:sldMasterIdLst>
  <p:sldIdLst>
    <p:sldId xmlns:r="http://schemas.openxmlformats.org/officeDocument/2006/relationships" id="256" r:id="Ra1600f191a474a8b"/>
    <p:sldId xmlns:r="http://schemas.openxmlformats.org/officeDocument/2006/relationships" id="257" r:id="Re55db74ff4974d65"/>
    <p:sldId xmlns:r="http://schemas.openxmlformats.org/officeDocument/2006/relationships" id="258" r:id="Rba9aa79f99cd446f"/>
    <p:sldId xmlns:r="http://schemas.openxmlformats.org/officeDocument/2006/relationships" id="259" r:id="R7a51692c57a8492c"/>
    <p:sldId xmlns:r="http://schemas.openxmlformats.org/officeDocument/2006/relationships" id="260" r:id="R6d3cb8157b434ce1"/>
    <p:sldId xmlns:r="http://schemas.openxmlformats.org/officeDocument/2006/relationships" id="261" r:id="R104ff0ac703b44ad"/>
    <p:sldId xmlns:r="http://schemas.openxmlformats.org/officeDocument/2006/relationships" id="262" r:id="R9ebe3d01f04a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f357d6d554fb0" /><Relationship Type="http://schemas.openxmlformats.org/officeDocument/2006/relationships/slide" Target="/ppt/slides/slide1.xml" Id="Ra1600f191a474a8b" /><Relationship Type="http://schemas.openxmlformats.org/officeDocument/2006/relationships/slide" Target="/ppt/slides/slide2.xml" Id="Re55db74ff4974d65" /><Relationship Type="http://schemas.openxmlformats.org/officeDocument/2006/relationships/slide" Target="/ppt/slides/slide3.xml" Id="Rba9aa79f99cd446f" /><Relationship Type="http://schemas.openxmlformats.org/officeDocument/2006/relationships/slide" Target="/ppt/slides/slide4.xml" Id="R7a51692c57a8492c" /><Relationship Type="http://schemas.openxmlformats.org/officeDocument/2006/relationships/slide" Target="/ppt/slides/slide5.xml" Id="R6d3cb8157b434ce1" /><Relationship Type="http://schemas.openxmlformats.org/officeDocument/2006/relationships/slide" Target="/ppt/slides/slide6.xml" Id="R104ff0ac703b44ad" /><Relationship Type="http://schemas.openxmlformats.org/officeDocument/2006/relationships/slide" Target="/ppt/slides/slide7.xml" Id="R9ebe3d01f04a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8f80d126749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07db2ad2b4777" /><Relationship Type="http://schemas.openxmlformats.org/officeDocument/2006/relationships/theme" Target="/ppt/slideMasters/theme/theme1.xml" Id="R48510a28807f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07db2ad2b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ffa8873a6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e7f8bb4b0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4499c813d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85f98b2a3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482c37868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2b8f6257b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1aa0420f549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HAGNESS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HAGNESS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7 186 747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HAGNESS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