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88642706f14c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143b97174a4b52"/>
  </p:sldMasterIdLst>
  <p:sldIdLst>
    <p:sldId xmlns:r="http://schemas.openxmlformats.org/officeDocument/2006/relationships" id="256" r:id="Rb321b61a06934542"/>
    <p:sldId xmlns:r="http://schemas.openxmlformats.org/officeDocument/2006/relationships" id="257" r:id="R85009ec7023846d8"/>
    <p:sldId xmlns:r="http://schemas.openxmlformats.org/officeDocument/2006/relationships" id="258" r:id="R59dc47dcd321474e"/>
    <p:sldId xmlns:r="http://schemas.openxmlformats.org/officeDocument/2006/relationships" id="259" r:id="Rf55ebca042074bbe"/>
    <p:sldId xmlns:r="http://schemas.openxmlformats.org/officeDocument/2006/relationships" id="260" r:id="R1aa2da7e81eb407d"/>
    <p:sldId xmlns:r="http://schemas.openxmlformats.org/officeDocument/2006/relationships" id="261" r:id="Rfb6c39a01d9140ec"/>
    <p:sldId xmlns:r="http://schemas.openxmlformats.org/officeDocument/2006/relationships" id="262" r:id="R4f04151f168a47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143b97174a4b52" /><Relationship Type="http://schemas.openxmlformats.org/officeDocument/2006/relationships/slide" Target="/ppt/slides/slide1.xml" Id="Rb321b61a06934542" /><Relationship Type="http://schemas.openxmlformats.org/officeDocument/2006/relationships/slide" Target="/ppt/slides/slide2.xml" Id="R85009ec7023846d8" /><Relationship Type="http://schemas.openxmlformats.org/officeDocument/2006/relationships/slide" Target="/ppt/slides/slide3.xml" Id="R59dc47dcd321474e" /><Relationship Type="http://schemas.openxmlformats.org/officeDocument/2006/relationships/slide" Target="/ppt/slides/slide4.xml" Id="Rf55ebca042074bbe" /><Relationship Type="http://schemas.openxmlformats.org/officeDocument/2006/relationships/slide" Target="/ppt/slides/slide5.xml" Id="R1aa2da7e81eb407d" /><Relationship Type="http://schemas.openxmlformats.org/officeDocument/2006/relationships/slide" Target="/ppt/slides/slide6.xml" Id="Rfb6c39a01d9140ec" /><Relationship Type="http://schemas.openxmlformats.org/officeDocument/2006/relationships/slide" Target="/ppt/slides/slide7.xml" Id="R4f04151f168a47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c97f5dbe6944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8365a41984f5e" /><Relationship Type="http://schemas.openxmlformats.org/officeDocument/2006/relationships/theme" Target="/ppt/slideMasters/theme/theme1.xml" Id="R7434287371c442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28365a41984f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f6cf63d1543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9615f45764b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df349d46944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c124ca4d34f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5534cf0014a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9ec67070c4e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9c7cb59db44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PSO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PSO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459 474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1 466 856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SAO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HAVN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74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post@provide.personal.no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991 861 521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