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7b60c26b6a42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44c2b704904f9a"/>
  </p:sldMasterIdLst>
  <p:sldIdLst>
    <p:sldId xmlns:r="http://schemas.openxmlformats.org/officeDocument/2006/relationships" id="256" r:id="Rce110d7f25be452d"/>
    <p:sldId xmlns:r="http://schemas.openxmlformats.org/officeDocument/2006/relationships" id="257" r:id="Rfbdc790e8f8a4b8a"/>
    <p:sldId xmlns:r="http://schemas.openxmlformats.org/officeDocument/2006/relationships" id="258" r:id="Rd25aeb9dc4564a8b"/>
    <p:sldId xmlns:r="http://schemas.openxmlformats.org/officeDocument/2006/relationships" id="259" r:id="R3defe7e38f7047ff"/>
    <p:sldId xmlns:r="http://schemas.openxmlformats.org/officeDocument/2006/relationships" id="260" r:id="R7da8d74cdf924020"/>
    <p:sldId xmlns:r="http://schemas.openxmlformats.org/officeDocument/2006/relationships" id="261" r:id="Rea79bc8de0d34c45"/>
    <p:sldId xmlns:r="http://schemas.openxmlformats.org/officeDocument/2006/relationships" id="262" r:id="R7c6ff18d7b944c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4c2b704904f9a" /><Relationship Type="http://schemas.openxmlformats.org/officeDocument/2006/relationships/slide" Target="/ppt/slides/slide1.xml" Id="Rce110d7f25be452d" /><Relationship Type="http://schemas.openxmlformats.org/officeDocument/2006/relationships/slide" Target="/ppt/slides/slide2.xml" Id="Rfbdc790e8f8a4b8a" /><Relationship Type="http://schemas.openxmlformats.org/officeDocument/2006/relationships/slide" Target="/ppt/slides/slide3.xml" Id="Rd25aeb9dc4564a8b" /><Relationship Type="http://schemas.openxmlformats.org/officeDocument/2006/relationships/slide" Target="/ppt/slides/slide4.xml" Id="R3defe7e38f7047ff" /><Relationship Type="http://schemas.openxmlformats.org/officeDocument/2006/relationships/slide" Target="/ppt/slides/slide5.xml" Id="R7da8d74cdf924020" /><Relationship Type="http://schemas.openxmlformats.org/officeDocument/2006/relationships/slide" Target="/ppt/slides/slide6.xml" Id="Rea79bc8de0d34c45" /><Relationship Type="http://schemas.openxmlformats.org/officeDocument/2006/relationships/slide" Target="/ppt/slides/slide7.xml" Id="R7c6ff18d7b944c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ee16dbfde6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17d8def6f480b" /><Relationship Type="http://schemas.openxmlformats.org/officeDocument/2006/relationships/theme" Target="/ppt/slideMasters/theme/theme1.xml" Id="R06adb1f7865a43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d17d8def6f48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c85d3d8534a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a34eaa6c547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78ff3fef3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f387d27b140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8d2f5a10541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4a96804cc46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5557fcc944f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