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35ddbfd59694d9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f1b7b7da30d4c06"/>
  </p:sldMasterIdLst>
  <p:sldIdLst>
    <p:sldId xmlns:r="http://schemas.openxmlformats.org/officeDocument/2006/relationships" id="256" r:id="Rea133bccc5aa4048"/>
    <p:sldId xmlns:r="http://schemas.openxmlformats.org/officeDocument/2006/relationships" id="257" r:id="Rbc3446a4104e4677"/>
    <p:sldId xmlns:r="http://schemas.openxmlformats.org/officeDocument/2006/relationships" id="258" r:id="Rfb111a423d654207"/>
    <p:sldId xmlns:r="http://schemas.openxmlformats.org/officeDocument/2006/relationships" id="259" r:id="R63cdb5fde0134713"/>
    <p:sldId xmlns:r="http://schemas.openxmlformats.org/officeDocument/2006/relationships" id="260" r:id="R30437f15dbe2485a"/>
    <p:sldId xmlns:r="http://schemas.openxmlformats.org/officeDocument/2006/relationships" id="261" r:id="R04a13adbc8ad4e6e"/>
    <p:sldId xmlns:r="http://schemas.openxmlformats.org/officeDocument/2006/relationships" id="262" r:id="R22891c73d6b24ef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f1b7b7da30d4c06" /><Relationship Type="http://schemas.openxmlformats.org/officeDocument/2006/relationships/slide" Target="/ppt/slides/slide1.xml" Id="Rea133bccc5aa4048" /><Relationship Type="http://schemas.openxmlformats.org/officeDocument/2006/relationships/slide" Target="/ppt/slides/slide2.xml" Id="Rbc3446a4104e4677" /><Relationship Type="http://schemas.openxmlformats.org/officeDocument/2006/relationships/slide" Target="/ppt/slides/slide3.xml" Id="Rfb111a423d654207" /><Relationship Type="http://schemas.openxmlformats.org/officeDocument/2006/relationships/slide" Target="/ppt/slides/slide4.xml" Id="R63cdb5fde0134713" /><Relationship Type="http://schemas.openxmlformats.org/officeDocument/2006/relationships/slide" Target="/ppt/slides/slide5.xml" Id="R30437f15dbe2485a" /><Relationship Type="http://schemas.openxmlformats.org/officeDocument/2006/relationships/slide" Target="/ppt/slides/slide6.xml" Id="R04a13adbc8ad4e6e" /><Relationship Type="http://schemas.openxmlformats.org/officeDocument/2006/relationships/slide" Target="/ppt/slides/slide7.xml" Id="R22891c73d6b24ef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0ee13ba6f5b4fd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d7c4baf49049c1" /><Relationship Type="http://schemas.openxmlformats.org/officeDocument/2006/relationships/theme" Target="/ppt/slideMasters/theme/theme1.xml" Id="R6c91afe6ed8a40a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4d7c4baf49049c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bfc1de258a425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ad17b24e544a9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4c020fcb584be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d178a649f74bf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947d1a3a704fb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953762f0d0411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5d0f4a9ba74eb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LØ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LØ INVEST AS ble etablert [år] og holder til i Hokksund.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−5 005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1 005 419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1 827 576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1 845 777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LAILA ØDEGÅRDEN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Neverlia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3302 Hokksund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991 903 607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 INVEST AS</a:t>
            </a:r>
          </a:p>
        </p:txBody>
      </p:sp>
    </p:spTree>
  </p:cSld>
  <p:clrMapOvr>
    <a:masterClrMapping xmlns:a="http://schemas.openxmlformats.org/drawingml/2006/main"/>
  </p:clrMapOvr>
</p:sld>
</file>