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1bcbe8500e47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580213555b44b5"/>
  </p:sldMasterIdLst>
  <p:sldIdLst>
    <p:sldId xmlns:r="http://schemas.openxmlformats.org/officeDocument/2006/relationships" id="256" r:id="Rd99ca276a0be40d7"/>
    <p:sldId xmlns:r="http://schemas.openxmlformats.org/officeDocument/2006/relationships" id="257" r:id="Rf803f067f2134a9b"/>
    <p:sldId xmlns:r="http://schemas.openxmlformats.org/officeDocument/2006/relationships" id="258" r:id="R0a296cef78a843e2"/>
    <p:sldId xmlns:r="http://schemas.openxmlformats.org/officeDocument/2006/relationships" id="259" r:id="R97640d92321b4c52"/>
    <p:sldId xmlns:r="http://schemas.openxmlformats.org/officeDocument/2006/relationships" id="260" r:id="Rc26e17c33fa04c92"/>
    <p:sldId xmlns:r="http://schemas.openxmlformats.org/officeDocument/2006/relationships" id="261" r:id="Rdab1787e920b4206"/>
    <p:sldId xmlns:r="http://schemas.openxmlformats.org/officeDocument/2006/relationships" id="262" r:id="R67b4de09374f43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580213555b44b5" /><Relationship Type="http://schemas.openxmlformats.org/officeDocument/2006/relationships/slide" Target="/ppt/slides/slide1.xml" Id="Rd99ca276a0be40d7" /><Relationship Type="http://schemas.openxmlformats.org/officeDocument/2006/relationships/slide" Target="/ppt/slides/slide2.xml" Id="Rf803f067f2134a9b" /><Relationship Type="http://schemas.openxmlformats.org/officeDocument/2006/relationships/slide" Target="/ppt/slides/slide3.xml" Id="R0a296cef78a843e2" /><Relationship Type="http://schemas.openxmlformats.org/officeDocument/2006/relationships/slide" Target="/ppt/slides/slide4.xml" Id="R97640d92321b4c52" /><Relationship Type="http://schemas.openxmlformats.org/officeDocument/2006/relationships/slide" Target="/ppt/slides/slide5.xml" Id="Rc26e17c33fa04c92" /><Relationship Type="http://schemas.openxmlformats.org/officeDocument/2006/relationships/slide" Target="/ppt/slides/slide6.xml" Id="Rdab1787e920b4206" /><Relationship Type="http://schemas.openxmlformats.org/officeDocument/2006/relationships/slide" Target="/ppt/slides/slide7.xml" Id="R67b4de09374f43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8d28d96e7742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5215a9bfe4450" /><Relationship Type="http://schemas.openxmlformats.org/officeDocument/2006/relationships/theme" Target="/ppt/slideMasters/theme/theme1.xml" Id="R106dca178ecc44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05215a9bfe44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6adb7543e47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f6b66154645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ec15ede6b4c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fad573b9b41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756ffd5ba49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a82785c7e44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bcd0a6d0f48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 &amp; KULTUR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 &amp; KULTUR 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13 449 773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2 578 059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2 013 448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2 355 711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5 354 017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NAGELSTAD MARIKKEN B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NAGELSTAD HANS PETTER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Augusts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991 908 501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