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75c3b386ec47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60b2d113954350"/>
  </p:sldMasterIdLst>
  <p:sldIdLst>
    <p:sldId xmlns:r="http://schemas.openxmlformats.org/officeDocument/2006/relationships" id="256" r:id="R206fbcbfe5984500"/>
    <p:sldId xmlns:r="http://schemas.openxmlformats.org/officeDocument/2006/relationships" id="257" r:id="R6f23a2df518c477d"/>
    <p:sldId xmlns:r="http://schemas.openxmlformats.org/officeDocument/2006/relationships" id="258" r:id="R13f6a798e5ef41be"/>
    <p:sldId xmlns:r="http://schemas.openxmlformats.org/officeDocument/2006/relationships" id="259" r:id="Rd9fb9df4509f434e"/>
    <p:sldId xmlns:r="http://schemas.openxmlformats.org/officeDocument/2006/relationships" id="260" r:id="R9a7b44969b68470f"/>
    <p:sldId xmlns:r="http://schemas.openxmlformats.org/officeDocument/2006/relationships" id="261" r:id="R152ffe09b86340bd"/>
    <p:sldId xmlns:r="http://schemas.openxmlformats.org/officeDocument/2006/relationships" id="262" r:id="R2ddc735ba1814b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60b2d113954350" /><Relationship Type="http://schemas.openxmlformats.org/officeDocument/2006/relationships/slide" Target="/ppt/slides/slide1.xml" Id="R206fbcbfe5984500" /><Relationship Type="http://schemas.openxmlformats.org/officeDocument/2006/relationships/slide" Target="/ppt/slides/slide2.xml" Id="R6f23a2df518c477d" /><Relationship Type="http://schemas.openxmlformats.org/officeDocument/2006/relationships/slide" Target="/ppt/slides/slide3.xml" Id="R13f6a798e5ef41be" /><Relationship Type="http://schemas.openxmlformats.org/officeDocument/2006/relationships/slide" Target="/ppt/slides/slide4.xml" Id="Rd9fb9df4509f434e" /><Relationship Type="http://schemas.openxmlformats.org/officeDocument/2006/relationships/slide" Target="/ppt/slides/slide5.xml" Id="R9a7b44969b68470f" /><Relationship Type="http://schemas.openxmlformats.org/officeDocument/2006/relationships/slide" Target="/ppt/slides/slide6.xml" Id="R152ffe09b86340bd" /><Relationship Type="http://schemas.openxmlformats.org/officeDocument/2006/relationships/slide" Target="/ppt/slides/slide7.xml" Id="R2ddc735ba1814b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7ac4f0e6540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d1d3ae56848dd" /><Relationship Type="http://schemas.openxmlformats.org/officeDocument/2006/relationships/theme" Target="/ppt/slideMasters/theme/theme1.xml" Id="Re829dd2b40ef44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4d1d3ae56848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abb21ea6f45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d469265ba4e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72f09fa9749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65f2fb30b4e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70fe6efde4f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f1ad49c7848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b63c7db2243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CHRYSTIE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CHRYSTIE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−143 601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2 628 566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10 164 562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CHRYSTIE EVRIN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Rasmus C. Evrin, Nordseterveien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992 012 307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