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2f0ede2d0245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8c59c0f3204f46"/>
  </p:sldMasterIdLst>
  <p:sldIdLst>
    <p:sldId xmlns:r="http://schemas.openxmlformats.org/officeDocument/2006/relationships" id="256" r:id="Rb6ac2f08da6c45ec"/>
    <p:sldId xmlns:r="http://schemas.openxmlformats.org/officeDocument/2006/relationships" id="257" r:id="Rc2dfadc2e66b456a"/>
    <p:sldId xmlns:r="http://schemas.openxmlformats.org/officeDocument/2006/relationships" id="258" r:id="R92f05b43e5574471"/>
    <p:sldId xmlns:r="http://schemas.openxmlformats.org/officeDocument/2006/relationships" id="259" r:id="Rd4ab83b81e6e4b77"/>
    <p:sldId xmlns:r="http://schemas.openxmlformats.org/officeDocument/2006/relationships" id="260" r:id="R045d22e0507b419c"/>
    <p:sldId xmlns:r="http://schemas.openxmlformats.org/officeDocument/2006/relationships" id="261" r:id="R4f50397e2fab467f"/>
    <p:sldId xmlns:r="http://schemas.openxmlformats.org/officeDocument/2006/relationships" id="262" r:id="R9b3a8c03a63e46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8c59c0f3204f46" /><Relationship Type="http://schemas.openxmlformats.org/officeDocument/2006/relationships/slide" Target="/ppt/slides/slide1.xml" Id="Rb6ac2f08da6c45ec" /><Relationship Type="http://schemas.openxmlformats.org/officeDocument/2006/relationships/slide" Target="/ppt/slides/slide2.xml" Id="Rc2dfadc2e66b456a" /><Relationship Type="http://schemas.openxmlformats.org/officeDocument/2006/relationships/slide" Target="/ppt/slides/slide3.xml" Id="R92f05b43e5574471" /><Relationship Type="http://schemas.openxmlformats.org/officeDocument/2006/relationships/slide" Target="/ppt/slides/slide4.xml" Id="Rd4ab83b81e6e4b77" /><Relationship Type="http://schemas.openxmlformats.org/officeDocument/2006/relationships/slide" Target="/ppt/slides/slide5.xml" Id="R045d22e0507b419c" /><Relationship Type="http://schemas.openxmlformats.org/officeDocument/2006/relationships/slide" Target="/ppt/slides/slide6.xml" Id="R4f50397e2fab467f" /><Relationship Type="http://schemas.openxmlformats.org/officeDocument/2006/relationships/slide" Target="/ppt/slides/slide7.xml" Id="R9b3a8c03a63e46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b100130bff41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d2db4eebe4d67" /><Relationship Type="http://schemas.openxmlformats.org/officeDocument/2006/relationships/theme" Target="/ppt/slideMasters/theme/theme1.xml" Id="Rc5a5c73473a244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bd2db4eebe4d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48aaa34844f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6fa648a0245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17b1da26540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02dfad27340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59e2e2aa146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0be775f8549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aa2af70c644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ANUPA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6 432 361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6 795 163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TORE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Mayenvegen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ta@anupa.no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992 027 770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