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8d4bd5e2c46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626512edf4aff"/>
  </p:sldMasterIdLst>
  <p:sldIdLst>
    <p:sldId xmlns:r="http://schemas.openxmlformats.org/officeDocument/2006/relationships" id="256" r:id="R63f7f2dfedc643a0"/>
    <p:sldId xmlns:r="http://schemas.openxmlformats.org/officeDocument/2006/relationships" id="257" r:id="R8f201e705cea4b57"/>
    <p:sldId xmlns:r="http://schemas.openxmlformats.org/officeDocument/2006/relationships" id="258" r:id="Rc38ee30597da43f5"/>
    <p:sldId xmlns:r="http://schemas.openxmlformats.org/officeDocument/2006/relationships" id="259" r:id="R7e80e163dab042ff"/>
    <p:sldId xmlns:r="http://schemas.openxmlformats.org/officeDocument/2006/relationships" id="260" r:id="Rbb79d4b6d4514fa8"/>
    <p:sldId xmlns:r="http://schemas.openxmlformats.org/officeDocument/2006/relationships" id="261" r:id="Rc872ce8dfcc84e69"/>
    <p:sldId xmlns:r="http://schemas.openxmlformats.org/officeDocument/2006/relationships" id="262" r:id="R610b34c14a564f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626512edf4aff" /><Relationship Type="http://schemas.openxmlformats.org/officeDocument/2006/relationships/slide" Target="/ppt/slides/slide1.xml" Id="R63f7f2dfedc643a0" /><Relationship Type="http://schemas.openxmlformats.org/officeDocument/2006/relationships/slide" Target="/ppt/slides/slide2.xml" Id="R8f201e705cea4b57" /><Relationship Type="http://schemas.openxmlformats.org/officeDocument/2006/relationships/slide" Target="/ppt/slides/slide3.xml" Id="Rc38ee30597da43f5" /><Relationship Type="http://schemas.openxmlformats.org/officeDocument/2006/relationships/slide" Target="/ppt/slides/slide4.xml" Id="R7e80e163dab042ff" /><Relationship Type="http://schemas.openxmlformats.org/officeDocument/2006/relationships/slide" Target="/ppt/slides/slide5.xml" Id="Rbb79d4b6d4514fa8" /><Relationship Type="http://schemas.openxmlformats.org/officeDocument/2006/relationships/slide" Target="/ppt/slides/slide6.xml" Id="Rc872ce8dfcc84e69" /><Relationship Type="http://schemas.openxmlformats.org/officeDocument/2006/relationships/slide" Target="/ppt/slides/slide7.xml" Id="R610b34c14a564f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ea71ebb6549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fdb0cf31543ea" /><Relationship Type="http://schemas.openxmlformats.org/officeDocument/2006/relationships/theme" Target="/ppt/slideMasters/theme/theme1.xml" Id="R0eb8ba5f54894c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8fdb0cf31543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7677dc65643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b04861f414f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1e6b25e884f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6c106eee84c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8f1c7415b42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b5896b4eb47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a5dc9191245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