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107ae74c1c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5078546204fe9"/>
  </p:sldMasterIdLst>
  <p:sldIdLst>
    <p:sldId xmlns:r="http://schemas.openxmlformats.org/officeDocument/2006/relationships" id="256" r:id="R3bcabd4cff71498b"/>
    <p:sldId xmlns:r="http://schemas.openxmlformats.org/officeDocument/2006/relationships" id="257" r:id="R97906b80d05041e6"/>
    <p:sldId xmlns:r="http://schemas.openxmlformats.org/officeDocument/2006/relationships" id="258" r:id="R0b8b40a42f4d4bfc"/>
    <p:sldId xmlns:r="http://schemas.openxmlformats.org/officeDocument/2006/relationships" id="259" r:id="R95156d6adb83403f"/>
    <p:sldId xmlns:r="http://schemas.openxmlformats.org/officeDocument/2006/relationships" id="260" r:id="R038aa3c1dbca4da7"/>
    <p:sldId xmlns:r="http://schemas.openxmlformats.org/officeDocument/2006/relationships" id="261" r:id="R01783265f37a420d"/>
    <p:sldId xmlns:r="http://schemas.openxmlformats.org/officeDocument/2006/relationships" id="262" r:id="R399f55926dac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5078546204fe9" /><Relationship Type="http://schemas.openxmlformats.org/officeDocument/2006/relationships/slide" Target="/ppt/slides/slide1.xml" Id="R3bcabd4cff71498b" /><Relationship Type="http://schemas.openxmlformats.org/officeDocument/2006/relationships/slide" Target="/ppt/slides/slide2.xml" Id="R97906b80d05041e6" /><Relationship Type="http://schemas.openxmlformats.org/officeDocument/2006/relationships/slide" Target="/ppt/slides/slide3.xml" Id="R0b8b40a42f4d4bfc" /><Relationship Type="http://schemas.openxmlformats.org/officeDocument/2006/relationships/slide" Target="/ppt/slides/slide4.xml" Id="R95156d6adb83403f" /><Relationship Type="http://schemas.openxmlformats.org/officeDocument/2006/relationships/slide" Target="/ppt/slides/slide5.xml" Id="R038aa3c1dbca4da7" /><Relationship Type="http://schemas.openxmlformats.org/officeDocument/2006/relationships/slide" Target="/ppt/slides/slide6.xml" Id="R01783265f37a420d" /><Relationship Type="http://schemas.openxmlformats.org/officeDocument/2006/relationships/slide" Target="/ppt/slides/slide7.xml" Id="R399f55926dac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c6840ff88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990162554888" /><Relationship Type="http://schemas.openxmlformats.org/officeDocument/2006/relationships/theme" Target="/ppt/slideMasters/theme/theme1.xml" Id="R7f4685a8bbda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899016255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ff81e16e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3db43970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5a148de8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882053942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83a4bc5f2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d2e97d1d9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d7a64febc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KROSSHAUG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14 230 707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Reilstadvegen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