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0e201cd5134f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c8a2c3dacb459d"/>
  </p:sldMasterIdLst>
  <p:sldIdLst>
    <p:sldId xmlns:r="http://schemas.openxmlformats.org/officeDocument/2006/relationships" id="256" r:id="Ra41fbc95f6fe4c8d"/>
    <p:sldId xmlns:r="http://schemas.openxmlformats.org/officeDocument/2006/relationships" id="257" r:id="R7e2ff67a4d6b44d2"/>
    <p:sldId xmlns:r="http://schemas.openxmlformats.org/officeDocument/2006/relationships" id="258" r:id="R579baa5cb9584cfe"/>
    <p:sldId xmlns:r="http://schemas.openxmlformats.org/officeDocument/2006/relationships" id="259" r:id="R337686577af1487d"/>
    <p:sldId xmlns:r="http://schemas.openxmlformats.org/officeDocument/2006/relationships" id="260" r:id="R1ea7fa9df235420b"/>
    <p:sldId xmlns:r="http://schemas.openxmlformats.org/officeDocument/2006/relationships" id="261" r:id="R27f1e986949f4d65"/>
    <p:sldId xmlns:r="http://schemas.openxmlformats.org/officeDocument/2006/relationships" id="262" r:id="R4397518cf48447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c8a2c3dacb459d" /><Relationship Type="http://schemas.openxmlformats.org/officeDocument/2006/relationships/slide" Target="/ppt/slides/slide1.xml" Id="Ra41fbc95f6fe4c8d" /><Relationship Type="http://schemas.openxmlformats.org/officeDocument/2006/relationships/slide" Target="/ppt/slides/slide2.xml" Id="R7e2ff67a4d6b44d2" /><Relationship Type="http://schemas.openxmlformats.org/officeDocument/2006/relationships/slide" Target="/ppt/slides/slide3.xml" Id="R579baa5cb9584cfe" /><Relationship Type="http://schemas.openxmlformats.org/officeDocument/2006/relationships/slide" Target="/ppt/slides/slide4.xml" Id="R337686577af1487d" /><Relationship Type="http://schemas.openxmlformats.org/officeDocument/2006/relationships/slide" Target="/ppt/slides/slide5.xml" Id="R1ea7fa9df235420b" /><Relationship Type="http://schemas.openxmlformats.org/officeDocument/2006/relationships/slide" Target="/ppt/slides/slide6.xml" Id="R27f1e986949f4d65" /><Relationship Type="http://schemas.openxmlformats.org/officeDocument/2006/relationships/slide" Target="/ppt/slides/slide7.xml" Id="R4397518cf48447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fe53a5901a94d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7961b6f5746ed" /><Relationship Type="http://schemas.openxmlformats.org/officeDocument/2006/relationships/theme" Target="/ppt/slideMasters/theme/theme1.xml" Id="Rca66eac73ab74c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87961b6f5746e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3c7f854884e7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31ce4e20d943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017f2c8124c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3c5f968db497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05b6cedcde4c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f60d4f34a4f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408312f67a441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PANDO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PANDO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−326 304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−1 349 392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7 436 617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SYLTE-ROWAN PER ELLING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Solnørdalsvegen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992 084 723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PANDO AS</a:t>
            </a:r>
          </a:p>
        </p:txBody>
      </p:sp>
    </p:spTree>
  </p:cSld>
  <p:clrMapOvr>
    <a:masterClrMapping xmlns:a="http://schemas.openxmlformats.org/drawingml/2006/main"/>
  </p:clrMapOvr>
</p:sld>
</file>