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5adb297b5a44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85997cc2eb4113"/>
  </p:sldMasterIdLst>
  <p:sldIdLst>
    <p:sldId xmlns:r="http://schemas.openxmlformats.org/officeDocument/2006/relationships" id="256" r:id="Rc679e01cb1314da4"/>
    <p:sldId xmlns:r="http://schemas.openxmlformats.org/officeDocument/2006/relationships" id="257" r:id="Rd140f82f99174839"/>
    <p:sldId xmlns:r="http://schemas.openxmlformats.org/officeDocument/2006/relationships" id="258" r:id="Rd8458dd929e54b61"/>
    <p:sldId xmlns:r="http://schemas.openxmlformats.org/officeDocument/2006/relationships" id="259" r:id="R1e00f505335e4b3e"/>
    <p:sldId xmlns:r="http://schemas.openxmlformats.org/officeDocument/2006/relationships" id="260" r:id="R1bc843dce71a40b5"/>
    <p:sldId xmlns:r="http://schemas.openxmlformats.org/officeDocument/2006/relationships" id="261" r:id="R07e0f222cb244f59"/>
    <p:sldId xmlns:r="http://schemas.openxmlformats.org/officeDocument/2006/relationships" id="262" r:id="R55eb4fba5ee3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5997cc2eb4113" /><Relationship Type="http://schemas.openxmlformats.org/officeDocument/2006/relationships/slide" Target="/ppt/slides/slide1.xml" Id="Rc679e01cb1314da4" /><Relationship Type="http://schemas.openxmlformats.org/officeDocument/2006/relationships/slide" Target="/ppt/slides/slide2.xml" Id="Rd140f82f99174839" /><Relationship Type="http://schemas.openxmlformats.org/officeDocument/2006/relationships/slide" Target="/ppt/slides/slide3.xml" Id="Rd8458dd929e54b61" /><Relationship Type="http://schemas.openxmlformats.org/officeDocument/2006/relationships/slide" Target="/ppt/slides/slide4.xml" Id="R1e00f505335e4b3e" /><Relationship Type="http://schemas.openxmlformats.org/officeDocument/2006/relationships/slide" Target="/ppt/slides/slide5.xml" Id="R1bc843dce71a40b5" /><Relationship Type="http://schemas.openxmlformats.org/officeDocument/2006/relationships/slide" Target="/ppt/slides/slide6.xml" Id="R07e0f222cb244f59" /><Relationship Type="http://schemas.openxmlformats.org/officeDocument/2006/relationships/slide" Target="/ppt/slides/slide7.xml" Id="R55eb4fba5ee3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a1e7fe3cc41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3d5cddd54599" /><Relationship Type="http://schemas.openxmlformats.org/officeDocument/2006/relationships/theme" Target="/ppt/slideMasters/theme/theme1.xml" Id="Rb20cbd955e28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753d5cddd545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e22176f93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1218bed9e40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cabdbe209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04c54a3e4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f67af5f4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b23efc5c4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f992624e4c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