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550a0d1e1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27890313f4ceb"/>
  </p:sldMasterIdLst>
  <p:sldIdLst>
    <p:sldId xmlns:r="http://schemas.openxmlformats.org/officeDocument/2006/relationships" id="256" r:id="R87793acbba4e497f"/>
    <p:sldId xmlns:r="http://schemas.openxmlformats.org/officeDocument/2006/relationships" id="257" r:id="R6092d75976934907"/>
    <p:sldId xmlns:r="http://schemas.openxmlformats.org/officeDocument/2006/relationships" id="258" r:id="R2a7ec57ce10849d9"/>
    <p:sldId xmlns:r="http://schemas.openxmlformats.org/officeDocument/2006/relationships" id="259" r:id="R3588b64168ef4a25"/>
    <p:sldId xmlns:r="http://schemas.openxmlformats.org/officeDocument/2006/relationships" id="260" r:id="Rf0d9cd1a1e64418d"/>
    <p:sldId xmlns:r="http://schemas.openxmlformats.org/officeDocument/2006/relationships" id="261" r:id="R8d4d256d51804d20"/>
    <p:sldId xmlns:r="http://schemas.openxmlformats.org/officeDocument/2006/relationships" id="262" r:id="R1f3208114bf8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27890313f4ceb" /><Relationship Type="http://schemas.openxmlformats.org/officeDocument/2006/relationships/slide" Target="/ppt/slides/slide1.xml" Id="R87793acbba4e497f" /><Relationship Type="http://schemas.openxmlformats.org/officeDocument/2006/relationships/slide" Target="/ppt/slides/slide2.xml" Id="R6092d75976934907" /><Relationship Type="http://schemas.openxmlformats.org/officeDocument/2006/relationships/slide" Target="/ppt/slides/slide3.xml" Id="R2a7ec57ce10849d9" /><Relationship Type="http://schemas.openxmlformats.org/officeDocument/2006/relationships/slide" Target="/ppt/slides/slide4.xml" Id="R3588b64168ef4a25" /><Relationship Type="http://schemas.openxmlformats.org/officeDocument/2006/relationships/slide" Target="/ppt/slides/slide5.xml" Id="Rf0d9cd1a1e64418d" /><Relationship Type="http://schemas.openxmlformats.org/officeDocument/2006/relationships/slide" Target="/ppt/slides/slide6.xml" Id="R8d4d256d51804d20" /><Relationship Type="http://schemas.openxmlformats.org/officeDocument/2006/relationships/slide" Target="/ppt/slides/slide7.xml" Id="R1f3208114bf8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6ad239504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0ddfc82784f0d" /><Relationship Type="http://schemas.openxmlformats.org/officeDocument/2006/relationships/theme" Target="/ppt/slideMasters/theme/theme1.xml" Id="R313183d94039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0ddfc8278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88c3a54a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405df1fb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a2f22081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b3eb32ea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92cca263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ad894f45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f31b644db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ROLF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