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9b1b37edb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99b4a80bb441b"/>
  </p:sldMasterIdLst>
  <p:sldIdLst>
    <p:sldId xmlns:r="http://schemas.openxmlformats.org/officeDocument/2006/relationships" id="256" r:id="R7b2493c72c0a4ba9"/>
    <p:sldId xmlns:r="http://schemas.openxmlformats.org/officeDocument/2006/relationships" id="257" r:id="R440f63865990405e"/>
    <p:sldId xmlns:r="http://schemas.openxmlformats.org/officeDocument/2006/relationships" id="258" r:id="R2c516d34df32408e"/>
    <p:sldId xmlns:r="http://schemas.openxmlformats.org/officeDocument/2006/relationships" id="259" r:id="Rf6ca0c0ebc5648a2"/>
    <p:sldId xmlns:r="http://schemas.openxmlformats.org/officeDocument/2006/relationships" id="260" r:id="R606fa436704c4322"/>
    <p:sldId xmlns:r="http://schemas.openxmlformats.org/officeDocument/2006/relationships" id="261" r:id="R5a778bee10cd457d"/>
    <p:sldId xmlns:r="http://schemas.openxmlformats.org/officeDocument/2006/relationships" id="262" r:id="R41ff84fb48bb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99b4a80bb441b" /><Relationship Type="http://schemas.openxmlformats.org/officeDocument/2006/relationships/slide" Target="/ppt/slides/slide1.xml" Id="R7b2493c72c0a4ba9" /><Relationship Type="http://schemas.openxmlformats.org/officeDocument/2006/relationships/slide" Target="/ppt/slides/slide2.xml" Id="R440f63865990405e" /><Relationship Type="http://schemas.openxmlformats.org/officeDocument/2006/relationships/slide" Target="/ppt/slides/slide3.xml" Id="R2c516d34df32408e" /><Relationship Type="http://schemas.openxmlformats.org/officeDocument/2006/relationships/slide" Target="/ppt/slides/slide4.xml" Id="Rf6ca0c0ebc5648a2" /><Relationship Type="http://schemas.openxmlformats.org/officeDocument/2006/relationships/slide" Target="/ppt/slides/slide5.xml" Id="R606fa436704c4322" /><Relationship Type="http://schemas.openxmlformats.org/officeDocument/2006/relationships/slide" Target="/ppt/slides/slide6.xml" Id="R5a778bee10cd457d" /><Relationship Type="http://schemas.openxmlformats.org/officeDocument/2006/relationships/slide" Target="/ppt/slides/slide7.xml" Id="R41ff84fb48bb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b8be476c5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35779103f40e1" /><Relationship Type="http://schemas.openxmlformats.org/officeDocument/2006/relationships/theme" Target="/ppt/slideMasters/theme/theme1.xml" Id="R8d4bfcc1774e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35779103f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d6b94741e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469c51413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14b8c5a1b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8786024df46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5b4dede0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290134374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33af1678e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ØYHATT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25 681 250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387 873 326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394 922 517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