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9ce0da0f2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625c85cb641c6"/>
  </p:sldMasterIdLst>
  <p:sldIdLst>
    <p:sldId xmlns:r="http://schemas.openxmlformats.org/officeDocument/2006/relationships" id="256" r:id="R39bb6cf8b0944255"/>
    <p:sldId xmlns:r="http://schemas.openxmlformats.org/officeDocument/2006/relationships" id="257" r:id="Reb48b88eede2483c"/>
    <p:sldId xmlns:r="http://schemas.openxmlformats.org/officeDocument/2006/relationships" id="258" r:id="R24e26db3dbe84575"/>
    <p:sldId xmlns:r="http://schemas.openxmlformats.org/officeDocument/2006/relationships" id="259" r:id="R4c3026a643e7449c"/>
    <p:sldId xmlns:r="http://schemas.openxmlformats.org/officeDocument/2006/relationships" id="260" r:id="R2b27c45e55ee4aa8"/>
    <p:sldId xmlns:r="http://schemas.openxmlformats.org/officeDocument/2006/relationships" id="261" r:id="R625b3f1659a44611"/>
    <p:sldId xmlns:r="http://schemas.openxmlformats.org/officeDocument/2006/relationships" id="262" r:id="R885e56e31b52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625c85cb641c6" /><Relationship Type="http://schemas.openxmlformats.org/officeDocument/2006/relationships/slide" Target="/ppt/slides/slide1.xml" Id="R39bb6cf8b0944255" /><Relationship Type="http://schemas.openxmlformats.org/officeDocument/2006/relationships/slide" Target="/ppt/slides/slide2.xml" Id="Reb48b88eede2483c" /><Relationship Type="http://schemas.openxmlformats.org/officeDocument/2006/relationships/slide" Target="/ppt/slides/slide3.xml" Id="R24e26db3dbe84575" /><Relationship Type="http://schemas.openxmlformats.org/officeDocument/2006/relationships/slide" Target="/ppt/slides/slide4.xml" Id="R4c3026a643e7449c" /><Relationship Type="http://schemas.openxmlformats.org/officeDocument/2006/relationships/slide" Target="/ppt/slides/slide5.xml" Id="R2b27c45e55ee4aa8" /><Relationship Type="http://schemas.openxmlformats.org/officeDocument/2006/relationships/slide" Target="/ppt/slides/slide6.xml" Id="R625b3f1659a44611" /><Relationship Type="http://schemas.openxmlformats.org/officeDocument/2006/relationships/slide" Target="/ppt/slides/slide7.xml" Id="R885e56e31b52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cdeaee519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7fab2bf464672" /><Relationship Type="http://schemas.openxmlformats.org/officeDocument/2006/relationships/theme" Target="/ppt/slideMasters/theme/theme1.xml" Id="Rcc4e4a0fa4a2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17fab2bf46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aef59f99b49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5ceadece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dc17ecd1b43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df8e9d7af40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c526fcd24a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793b1bcb8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601e18cca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