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e9cc571c1b4d0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d1968a95a6408c"/>
  </p:sldMasterIdLst>
  <p:sldIdLst>
    <p:sldId xmlns:r="http://schemas.openxmlformats.org/officeDocument/2006/relationships" id="256" r:id="R0b8c8077b58c46a9"/>
    <p:sldId xmlns:r="http://schemas.openxmlformats.org/officeDocument/2006/relationships" id="257" r:id="R1fbbae8edc7742d0"/>
    <p:sldId xmlns:r="http://schemas.openxmlformats.org/officeDocument/2006/relationships" id="258" r:id="Rcdc7e7cb911c4a8f"/>
    <p:sldId xmlns:r="http://schemas.openxmlformats.org/officeDocument/2006/relationships" id="259" r:id="Ra88bdb51f4994177"/>
    <p:sldId xmlns:r="http://schemas.openxmlformats.org/officeDocument/2006/relationships" id="260" r:id="R833be2903a4443e1"/>
    <p:sldId xmlns:r="http://schemas.openxmlformats.org/officeDocument/2006/relationships" id="261" r:id="R5827a57eaaa843a0"/>
    <p:sldId xmlns:r="http://schemas.openxmlformats.org/officeDocument/2006/relationships" id="262" r:id="R555b0edda0ef4a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d1968a95a6408c" /><Relationship Type="http://schemas.openxmlformats.org/officeDocument/2006/relationships/slide" Target="/ppt/slides/slide1.xml" Id="R0b8c8077b58c46a9" /><Relationship Type="http://schemas.openxmlformats.org/officeDocument/2006/relationships/slide" Target="/ppt/slides/slide2.xml" Id="R1fbbae8edc7742d0" /><Relationship Type="http://schemas.openxmlformats.org/officeDocument/2006/relationships/slide" Target="/ppt/slides/slide3.xml" Id="Rcdc7e7cb911c4a8f" /><Relationship Type="http://schemas.openxmlformats.org/officeDocument/2006/relationships/slide" Target="/ppt/slides/slide4.xml" Id="Ra88bdb51f4994177" /><Relationship Type="http://schemas.openxmlformats.org/officeDocument/2006/relationships/slide" Target="/ppt/slides/slide5.xml" Id="R833be2903a4443e1" /><Relationship Type="http://schemas.openxmlformats.org/officeDocument/2006/relationships/slide" Target="/ppt/slides/slide6.xml" Id="R5827a57eaaa843a0" /><Relationship Type="http://schemas.openxmlformats.org/officeDocument/2006/relationships/slide" Target="/ppt/slides/slide7.xml" Id="R555b0edda0ef4a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c757de711c42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3ec77e33484b89" /><Relationship Type="http://schemas.openxmlformats.org/officeDocument/2006/relationships/theme" Target="/ppt/slideMasters/theme/theme1.xml" Id="Re81b5cf6740b47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13ec77e33484b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b2b9a5763442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d08df142645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2d9783ae6349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ddf33cd4042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981f3de97d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178f68e354a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e0409a8bf497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COAST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COAST AS ble etablert [år] og holder til i Kjøllefjord.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7 712 454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487 797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373 293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1 119 481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2 355 873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EVENSEN JAN-OLAV  –  85,7 %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JOENSUU PAIVI HANNELE  –  14,3 %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Jan Olav Evensen, Hamranveien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9790 Kjøllefjord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992 139 021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COAST AS</a:t>
            </a:r>
          </a:p>
        </p:txBody>
      </p:sp>
    </p:spTree>
  </p:cSld>
  <p:clrMapOvr>
    <a:masterClrMapping xmlns:a="http://schemas.openxmlformats.org/drawingml/2006/main"/>
  </p:clrMapOvr>
</p:sld>
</file>