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8714ecc1744b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0727b393304ba7"/>
  </p:sldMasterIdLst>
  <p:sldIdLst>
    <p:sldId xmlns:r="http://schemas.openxmlformats.org/officeDocument/2006/relationships" id="256" r:id="R84f990cb0b194883"/>
    <p:sldId xmlns:r="http://schemas.openxmlformats.org/officeDocument/2006/relationships" id="257" r:id="R2ca7bb0e1e514d6c"/>
    <p:sldId xmlns:r="http://schemas.openxmlformats.org/officeDocument/2006/relationships" id="258" r:id="R1f5869d4d5b6426d"/>
    <p:sldId xmlns:r="http://schemas.openxmlformats.org/officeDocument/2006/relationships" id="259" r:id="R8b6f12612c9d44f4"/>
    <p:sldId xmlns:r="http://schemas.openxmlformats.org/officeDocument/2006/relationships" id="260" r:id="R544074653eff4e1b"/>
    <p:sldId xmlns:r="http://schemas.openxmlformats.org/officeDocument/2006/relationships" id="261" r:id="R0ee13b1b8c134687"/>
    <p:sldId xmlns:r="http://schemas.openxmlformats.org/officeDocument/2006/relationships" id="262" r:id="R5794e974eb574b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0727b393304ba7" /><Relationship Type="http://schemas.openxmlformats.org/officeDocument/2006/relationships/slide" Target="/ppt/slides/slide1.xml" Id="R84f990cb0b194883" /><Relationship Type="http://schemas.openxmlformats.org/officeDocument/2006/relationships/slide" Target="/ppt/slides/slide2.xml" Id="R2ca7bb0e1e514d6c" /><Relationship Type="http://schemas.openxmlformats.org/officeDocument/2006/relationships/slide" Target="/ppt/slides/slide3.xml" Id="R1f5869d4d5b6426d" /><Relationship Type="http://schemas.openxmlformats.org/officeDocument/2006/relationships/slide" Target="/ppt/slides/slide4.xml" Id="R8b6f12612c9d44f4" /><Relationship Type="http://schemas.openxmlformats.org/officeDocument/2006/relationships/slide" Target="/ppt/slides/slide5.xml" Id="R544074653eff4e1b" /><Relationship Type="http://schemas.openxmlformats.org/officeDocument/2006/relationships/slide" Target="/ppt/slides/slide6.xml" Id="R0ee13b1b8c134687" /><Relationship Type="http://schemas.openxmlformats.org/officeDocument/2006/relationships/slide" Target="/ppt/slides/slide7.xml" Id="R5794e974eb574b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b2cbe261934b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91b603d57488b" /><Relationship Type="http://schemas.openxmlformats.org/officeDocument/2006/relationships/theme" Target="/ppt/slideMasters/theme/theme1.xml" Id="Ree1cec67ba1b4a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a91b603d5748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38e564c8942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b2efe77674b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f8cdfe3f940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6de4218ac46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0571e1cfa4a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f60c4de7043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5e52d933149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AMG INVEST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3 746 640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7 178 884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7 214 805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MONSEN ARE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Are K Monsen, Haukvegen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54 94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992 156 147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