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bf34e885bc47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b8824c52e44ed3"/>
  </p:sldMasterIdLst>
  <p:sldIdLst>
    <p:sldId xmlns:r="http://schemas.openxmlformats.org/officeDocument/2006/relationships" id="256" r:id="R58a35311b0d7438e"/>
    <p:sldId xmlns:r="http://schemas.openxmlformats.org/officeDocument/2006/relationships" id="257" r:id="Rcc37077d2f5945fa"/>
    <p:sldId xmlns:r="http://schemas.openxmlformats.org/officeDocument/2006/relationships" id="258" r:id="Rfb4c703d665142b1"/>
    <p:sldId xmlns:r="http://schemas.openxmlformats.org/officeDocument/2006/relationships" id="259" r:id="R5a592181dc814b67"/>
    <p:sldId xmlns:r="http://schemas.openxmlformats.org/officeDocument/2006/relationships" id="260" r:id="R070b9971104b4204"/>
    <p:sldId xmlns:r="http://schemas.openxmlformats.org/officeDocument/2006/relationships" id="261" r:id="R7fcc611907074ed2"/>
    <p:sldId xmlns:r="http://schemas.openxmlformats.org/officeDocument/2006/relationships" id="262" r:id="Rca00c6557d3c4e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b8824c52e44ed3" /><Relationship Type="http://schemas.openxmlformats.org/officeDocument/2006/relationships/slide" Target="/ppt/slides/slide1.xml" Id="R58a35311b0d7438e" /><Relationship Type="http://schemas.openxmlformats.org/officeDocument/2006/relationships/slide" Target="/ppt/slides/slide2.xml" Id="Rcc37077d2f5945fa" /><Relationship Type="http://schemas.openxmlformats.org/officeDocument/2006/relationships/slide" Target="/ppt/slides/slide3.xml" Id="Rfb4c703d665142b1" /><Relationship Type="http://schemas.openxmlformats.org/officeDocument/2006/relationships/slide" Target="/ppt/slides/slide4.xml" Id="R5a592181dc814b67" /><Relationship Type="http://schemas.openxmlformats.org/officeDocument/2006/relationships/slide" Target="/ppt/slides/slide5.xml" Id="R070b9971104b4204" /><Relationship Type="http://schemas.openxmlformats.org/officeDocument/2006/relationships/slide" Target="/ppt/slides/slide6.xml" Id="R7fcc611907074ed2" /><Relationship Type="http://schemas.openxmlformats.org/officeDocument/2006/relationships/slide" Target="/ppt/slides/slide7.xml" Id="Rca00c6557d3c4e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cdfaf6980449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39e3f96974138" /><Relationship Type="http://schemas.openxmlformats.org/officeDocument/2006/relationships/theme" Target="/ppt/slideMasters/theme/theme1.xml" Id="R3096a8ef4ed440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839e3f969741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357008c7643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4094c7f534f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43bf2210f4f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0a4fdde0e43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ef81867ff4c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806c4c3f341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377219ce045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BOSTIL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6 281 068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MAI KARI SØMME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ULF PETER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64 34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992 163 321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