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93818aedbf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d65666c8d4edc"/>
  </p:sldMasterIdLst>
  <p:sldIdLst>
    <p:sldId xmlns:r="http://schemas.openxmlformats.org/officeDocument/2006/relationships" id="256" r:id="Re1570552ff734fb6"/>
    <p:sldId xmlns:r="http://schemas.openxmlformats.org/officeDocument/2006/relationships" id="257" r:id="Re1884b6ba98e46e7"/>
    <p:sldId xmlns:r="http://schemas.openxmlformats.org/officeDocument/2006/relationships" id="258" r:id="R111cb2dcf6404a79"/>
    <p:sldId xmlns:r="http://schemas.openxmlformats.org/officeDocument/2006/relationships" id="259" r:id="R65086002074e4eba"/>
    <p:sldId xmlns:r="http://schemas.openxmlformats.org/officeDocument/2006/relationships" id="260" r:id="R29efa4c8dfef4c1b"/>
    <p:sldId xmlns:r="http://schemas.openxmlformats.org/officeDocument/2006/relationships" id="261" r:id="R67cbd32622f24ae7"/>
    <p:sldId xmlns:r="http://schemas.openxmlformats.org/officeDocument/2006/relationships" id="262" r:id="R8825d9967c51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d65666c8d4edc" /><Relationship Type="http://schemas.openxmlformats.org/officeDocument/2006/relationships/slide" Target="/ppt/slides/slide1.xml" Id="Re1570552ff734fb6" /><Relationship Type="http://schemas.openxmlformats.org/officeDocument/2006/relationships/slide" Target="/ppt/slides/slide2.xml" Id="Re1884b6ba98e46e7" /><Relationship Type="http://schemas.openxmlformats.org/officeDocument/2006/relationships/slide" Target="/ppt/slides/slide3.xml" Id="R111cb2dcf6404a79" /><Relationship Type="http://schemas.openxmlformats.org/officeDocument/2006/relationships/slide" Target="/ppt/slides/slide4.xml" Id="R65086002074e4eba" /><Relationship Type="http://schemas.openxmlformats.org/officeDocument/2006/relationships/slide" Target="/ppt/slides/slide5.xml" Id="R29efa4c8dfef4c1b" /><Relationship Type="http://schemas.openxmlformats.org/officeDocument/2006/relationships/slide" Target="/ppt/slides/slide6.xml" Id="R67cbd32622f24ae7" /><Relationship Type="http://schemas.openxmlformats.org/officeDocument/2006/relationships/slide" Target="/ppt/slides/slide7.xml" Id="R8825d9967c51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c235cecd2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2704eeaae485a" /><Relationship Type="http://schemas.openxmlformats.org/officeDocument/2006/relationships/theme" Target="/ppt/slideMasters/theme/theme1.xml" Id="R297d9f9be5d5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2704eeaae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1b452d667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6e38e00f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d2b3472b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a49a259d9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c5251102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7df094c944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fbed2a91f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INNERHOLMEN HOLDING AS ble etablert [år] og holder til i Seløy.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TORBJØRN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