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eb18ca14c142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322ff0f7cb4738"/>
  </p:sldMasterIdLst>
  <p:sldIdLst>
    <p:sldId xmlns:r="http://schemas.openxmlformats.org/officeDocument/2006/relationships" id="256" r:id="R2f2c0cc91cb244cb"/>
    <p:sldId xmlns:r="http://schemas.openxmlformats.org/officeDocument/2006/relationships" id="257" r:id="R85f8ee23d8434c1f"/>
    <p:sldId xmlns:r="http://schemas.openxmlformats.org/officeDocument/2006/relationships" id="258" r:id="Ra0aa1aecca284b31"/>
    <p:sldId xmlns:r="http://schemas.openxmlformats.org/officeDocument/2006/relationships" id="259" r:id="R15d27fd7bae041ae"/>
    <p:sldId xmlns:r="http://schemas.openxmlformats.org/officeDocument/2006/relationships" id="260" r:id="R3c011e6d46334b9d"/>
    <p:sldId xmlns:r="http://schemas.openxmlformats.org/officeDocument/2006/relationships" id="261" r:id="R652c750a422e440b"/>
    <p:sldId xmlns:r="http://schemas.openxmlformats.org/officeDocument/2006/relationships" id="262" r:id="R8b5ad8b31ce04e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322ff0f7cb4738" /><Relationship Type="http://schemas.openxmlformats.org/officeDocument/2006/relationships/slide" Target="/ppt/slides/slide1.xml" Id="R2f2c0cc91cb244cb" /><Relationship Type="http://schemas.openxmlformats.org/officeDocument/2006/relationships/slide" Target="/ppt/slides/slide2.xml" Id="R85f8ee23d8434c1f" /><Relationship Type="http://schemas.openxmlformats.org/officeDocument/2006/relationships/slide" Target="/ppt/slides/slide3.xml" Id="Ra0aa1aecca284b31" /><Relationship Type="http://schemas.openxmlformats.org/officeDocument/2006/relationships/slide" Target="/ppt/slides/slide4.xml" Id="R15d27fd7bae041ae" /><Relationship Type="http://schemas.openxmlformats.org/officeDocument/2006/relationships/slide" Target="/ppt/slides/slide5.xml" Id="R3c011e6d46334b9d" /><Relationship Type="http://schemas.openxmlformats.org/officeDocument/2006/relationships/slide" Target="/ppt/slides/slide6.xml" Id="R652c750a422e440b" /><Relationship Type="http://schemas.openxmlformats.org/officeDocument/2006/relationships/slide" Target="/ppt/slides/slide7.xml" Id="R8b5ad8b31ce04e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08498689c74c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49671625c49fe" /><Relationship Type="http://schemas.openxmlformats.org/officeDocument/2006/relationships/theme" Target="/ppt/slideMasters/theme/theme1.xml" Id="R6cf06e45ef9446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849671625c49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23d4ed70644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dcd2064ac45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58aabe90c45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12b22a5864e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1ecf25ac941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fcfd4a2fe4f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2a0cd73ea4f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FREJAN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FREJAN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FREJAN AS ble etablert [år] og holder til i Stokmarknes.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FREJAN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FREJAN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FREJAN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−1 194 513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437 251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7 871 945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8 127 327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FREJAN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FREDRIKSEN IVAR FRANK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JANSSON SIV IREN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FREJAN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Markedsgata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8450 Stokmarknes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11 84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ivar.fredriksen@okoraad.com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okoraad.com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992 234 547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FREJAN AS</a:t>
            </a:r>
          </a:p>
        </p:txBody>
      </p:sp>
    </p:spTree>
  </p:cSld>
  <p:clrMapOvr>
    <a:masterClrMapping xmlns:a="http://schemas.openxmlformats.org/drawingml/2006/main"/>
  </p:clrMapOvr>
</p:sld>
</file>