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5ef3d2ebf947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7c83a0df374552"/>
  </p:sldMasterIdLst>
  <p:sldIdLst>
    <p:sldId xmlns:r="http://schemas.openxmlformats.org/officeDocument/2006/relationships" id="256" r:id="R5a2597707eba435d"/>
    <p:sldId xmlns:r="http://schemas.openxmlformats.org/officeDocument/2006/relationships" id="257" r:id="Rd7802e4cbb964f7f"/>
    <p:sldId xmlns:r="http://schemas.openxmlformats.org/officeDocument/2006/relationships" id="258" r:id="R2d17baf678f34a93"/>
    <p:sldId xmlns:r="http://schemas.openxmlformats.org/officeDocument/2006/relationships" id="259" r:id="Rf65941c4029140c0"/>
    <p:sldId xmlns:r="http://schemas.openxmlformats.org/officeDocument/2006/relationships" id="260" r:id="R7f1332f76b6743c8"/>
    <p:sldId xmlns:r="http://schemas.openxmlformats.org/officeDocument/2006/relationships" id="261" r:id="R13b85f6cda984b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7c83a0df374552" /><Relationship Type="http://schemas.openxmlformats.org/officeDocument/2006/relationships/slide" Target="/ppt/slides/slide1.xml" Id="R5a2597707eba435d" /><Relationship Type="http://schemas.openxmlformats.org/officeDocument/2006/relationships/slide" Target="/ppt/slides/slide2.xml" Id="Rd7802e4cbb964f7f" /><Relationship Type="http://schemas.openxmlformats.org/officeDocument/2006/relationships/slide" Target="/ppt/slides/slide3.xml" Id="R2d17baf678f34a93" /><Relationship Type="http://schemas.openxmlformats.org/officeDocument/2006/relationships/slide" Target="/ppt/slides/slide4.xml" Id="Rf65941c4029140c0" /><Relationship Type="http://schemas.openxmlformats.org/officeDocument/2006/relationships/slide" Target="/ppt/slides/slide5.xml" Id="R7f1332f76b6743c8" /><Relationship Type="http://schemas.openxmlformats.org/officeDocument/2006/relationships/slide" Target="/ppt/slides/slide6.xml" Id="R13b85f6cda984b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cf296c90445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5152d4c06413b" /><Relationship Type="http://schemas.openxmlformats.org/officeDocument/2006/relationships/theme" Target="/ppt/slideMasters/theme/theme1.xml" Id="R5aa59f8205ef40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f5152d4c0641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3c8a6f04142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d9bc0c61047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460006b0d43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0438094ea4a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38283b6364d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d93c2f86141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BONESVOLL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BONESVOLL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