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38f1748d2a49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70af0014e44351"/>
  </p:sldMasterIdLst>
  <p:sldIdLst>
    <p:sldId xmlns:r="http://schemas.openxmlformats.org/officeDocument/2006/relationships" id="256" r:id="R7d4789ba358447e8"/>
    <p:sldId xmlns:r="http://schemas.openxmlformats.org/officeDocument/2006/relationships" id="257" r:id="R6046f99060cd4a99"/>
    <p:sldId xmlns:r="http://schemas.openxmlformats.org/officeDocument/2006/relationships" id="258" r:id="R58a4d25e76dc43bf"/>
    <p:sldId xmlns:r="http://schemas.openxmlformats.org/officeDocument/2006/relationships" id="259" r:id="Re6657d5efa05404d"/>
    <p:sldId xmlns:r="http://schemas.openxmlformats.org/officeDocument/2006/relationships" id="260" r:id="R8c5c9bd4367942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0af0014e44351" /><Relationship Type="http://schemas.openxmlformats.org/officeDocument/2006/relationships/slide" Target="/ppt/slides/slide1.xml" Id="R7d4789ba358447e8" /><Relationship Type="http://schemas.openxmlformats.org/officeDocument/2006/relationships/slide" Target="/ppt/slides/slide2.xml" Id="R6046f99060cd4a99" /><Relationship Type="http://schemas.openxmlformats.org/officeDocument/2006/relationships/slide" Target="/ppt/slides/slide3.xml" Id="R58a4d25e76dc43bf" /><Relationship Type="http://schemas.openxmlformats.org/officeDocument/2006/relationships/slide" Target="/ppt/slides/slide4.xml" Id="Re6657d5efa05404d" /><Relationship Type="http://schemas.openxmlformats.org/officeDocument/2006/relationships/slide" Target="/ppt/slides/slide5.xml" Id="R8c5c9bd4367942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e668d735244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a2f0f815b460e" /><Relationship Type="http://schemas.openxmlformats.org/officeDocument/2006/relationships/theme" Target="/ppt/slideMasters/theme/theme1.xml" Id="R4bc3f193317c4f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a2f0f815b46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98afa6f73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1ea6400e0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d1a9075a34c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d05f35b9347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e78d94a2040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OTIUM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OTIUM 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